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theme/theme4.xml" ContentType="application/vnd.openxmlformats-officedocument.theme+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theme/theme5.xml" ContentType="application/vnd.openxmlformats-officedocument.theme+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799" r:id="rId4"/>
    <p:sldMasterId id="2147484675" r:id="rId5"/>
    <p:sldMasterId id="2147484882" r:id="rId6"/>
    <p:sldMasterId id="2147484916" r:id="rId7"/>
    <p:sldMasterId id="2147484952" r:id="rId8"/>
    <p:sldMasterId id="2147484985" r:id="rId9"/>
  </p:sldMasterIdLst>
  <p:notesMasterIdLst>
    <p:notesMasterId r:id="rId93"/>
  </p:notesMasterIdLst>
  <p:handoutMasterIdLst>
    <p:handoutMasterId r:id="rId94"/>
  </p:handoutMasterIdLst>
  <p:sldIdLst>
    <p:sldId id="10043" r:id="rId10"/>
    <p:sldId id="10050" r:id="rId11"/>
    <p:sldId id="8645" r:id="rId12"/>
    <p:sldId id="10046" r:id="rId13"/>
    <p:sldId id="10259" r:id="rId14"/>
    <p:sldId id="10261" r:id="rId15"/>
    <p:sldId id="10260" r:id="rId16"/>
    <p:sldId id="10044" r:id="rId17"/>
    <p:sldId id="10262" r:id="rId18"/>
    <p:sldId id="10268" r:id="rId19"/>
    <p:sldId id="10263" r:id="rId20"/>
    <p:sldId id="10265" r:id="rId21"/>
    <p:sldId id="10266" r:id="rId22"/>
    <p:sldId id="10267" r:id="rId23"/>
    <p:sldId id="10258" r:id="rId24"/>
    <p:sldId id="10047" r:id="rId25"/>
    <p:sldId id="1950" r:id="rId26"/>
    <p:sldId id="274" r:id="rId27"/>
    <p:sldId id="275" r:id="rId28"/>
    <p:sldId id="1928" r:id="rId29"/>
    <p:sldId id="1953" r:id="rId30"/>
    <p:sldId id="1954" r:id="rId31"/>
    <p:sldId id="10233" r:id="rId32"/>
    <p:sldId id="1988" r:id="rId33"/>
    <p:sldId id="1932" r:id="rId34"/>
    <p:sldId id="1948" r:id="rId35"/>
    <p:sldId id="1929" r:id="rId36"/>
    <p:sldId id="301" r:id="rId37"/>
    <p:sldId id="1989" r:id="rId38"/>
    <p:sldId id="272" r:id="rId39"/>
    <p:sldId id="1979" r:id="rId40"/>
    <p:sldId id="10256" r:id="rId41"/>
    <p:sldId id="10280" r:id="rId42"/>
    <p:sldId id="10237" r:id="rId43"/>
    <p:sldId id="9309" r:id="rId44"/>
    <p:sldId id="10275" r:id="rId45"/>
    <p:sldId id="10276" r:id="rId46"/>
    <p:sldId id="10277" r:id="rId47"/>
    <p:sldId id="10279" r:id="rId48"/>
    <p:sldId id="10271" r:id="rId49"/>
    <p:sldId id="10048" r:id="rId50"/>
    <p:sldId id="10282" r:id="rId51"/>
    <p:sldId id="10278" r:id="rId52"/>
    <p:sldId id="10283" r:id="rId53"/>
    <p:sldId id="9311" r:id="rId54"/>
    <p:sldId id="10236" r:id="rId55"/>
    <p:sldId id="2297" r:id="rId56"/>
    <p:sldId id="9999" r:id="rId57"/>
    <p:sldId id="9312" r:id="rId58"/>
    <p:sldId id="9317" r:id="rId59"/>
    <p:sldId id="9325" r:id="rId60"/>
    <p:sldId id="9326" r:id="rId61"/>
    <p:sldId id="9995" r:id="rId62"/>
    <p:sldId id="9996" r:id="rId63"/>
    <p:sldId id="9181" r:id="rId64"/>
    <p:sldId id="9219" r:id="rId65"/>
    <p:sldId id="9220" r:id="rId66"/>
    <p:sldId id="9221" r:id="rId67"/>
    <p:sldId id="9222" r:id="rId68"/>
    <p:sldId id="9223" r:id="rId69"/>
    <p:sldId id="9224" r:id="rId70"/>
    <p:sldId id="10245" r:id="rId71"/>
    <p:sldId id="9332" r:id="rId72"/>
    <p:sldId id="9228" r:id="rId73"/>
    <p:sldId id="9334" r:id="rId74"/>
    <p:sldId id="9335" r:id="rId75"/>
    <p:sldId id="9991" r:id="rId76"/>
    <p:sldId id="10247" r:id="rId77"/>
    <p:sldId id="9993" r:id="rId78"/>
    <p:sldId id="9225" r:id="rId79"/>
    <p:sldId id="9227" r:id="rId80"/>
    <p:sldId id="9994" r:id="rId81"/>
    <p:sldId id="10281" r:id="rId82"/>
    <p:sldId id="10272" r:id="rId83"/>
    <p:sldId id="10248" r:id="rId84"/>
    <p:sldId id="10249" r:id="rId85"/>
    <p:sldId id="9289" r:id="rId86"/>
    <p:sldId id="10253" r:id="rId87"/>
    <p:sldId id="10270" r:id="rId88"/>
    <p:sldId id="10049" r:id="rId89"/>
    <p:sldId id="10269" r:id="rId90"/>
    <p:sldId id="10284" r:id="rId91"/>
    <p:sldId id="262" r:id="rId92"/>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EEF96601-4B44-4BF2-BCAA-9D8597DC8A41}">
          <p14:sldIdLst>
            <p14:sldId id="10043"/>
            <p14:sldId id="10050"/>
            <p14:sldId id="8645"/>
          </p14:sldIdLst>
        </p14:section>
        <p14:section name="Windows Terminal 1.0" id="{04B3E1A7-DC99-4E53-BA44-5118AEB5478E}">
          <p14:sldIdLst>
            <p14:sldId id="10046"/>
            <p14:sldId id="10259"/>
            <p14:sldId id="10261"/>
            <p14:sldId id="10260"/>
            <p14:sldId id="10044"/>
            <p14:sldId id="10262"/>
            <p14:sldId id="10268"/>
            <p14:sldId id="10263"/>
            <p14:sldId id="10265"/>
            <p14:sldId id="10266"/>
            <p14:sldId id="10267"/>
            <p14:sldId id="10258"/>
          </p14:sldIdLst>
        </p14:section>
        <p14:section name="WSL 2" id="{B5DCF68E-0C3D-47AA-9B62-F832891E95A0}">
          <p14:sldIdLst>
            <p14:sldId id="10047"/>
            <p14:sldId id="1950"/>
            <p14:sldId id="274"/>
            <p14:sldId id="275"/>
            <p14:sldId id="1928"/>
            <p14:sldId id="1953"/>
            <p14:sldId id="1954"/>
            <p14:sldId id="10233"/>
            <p14:sldId id="1988"/>
            <p14:sldId id="1932"/>
            <p14:sldId id="1948"/>
            <p14:sldId id="1929"/>
            <p14:sldId id="301"/>
            <p14:sldId id="1989"/>
            <p14:sldId id="272"/>
            <p14:sldId id="1979"/>
            <p14:sldId id="10256"/>
            <p14:sldId id="10280"/>
          </p14:sldIdLst>
        </p14:section>
        <p14:section name="Fluent Design" id="{1B81115B-559F-4F8D-87D1-C3F142889870}">
          <p14:sldIdLst>
            <p14:sldId id="10237"/>
            <p14:sldId id="9309"/>
            <p14:sldId id="10275"/>
            <p14:sldId id="10276"/>
            <p14:sldId id="10277"/>
            <p14:sldId id="10279"/>
            <p14:sldId id="10271"/>
          </p14:sldIdLst>
        </p14:section>
        <p14:section name="UWP, WPP" id="{1AC3A9BC-1BCA-45F9-B82B-0C13FF24BBC3}">
          <p14:sldIdLst>
            <p14:sldId id="10048"/>
            <p14:sldId id="10282"/>
            <p14:sldId id="10278"/>
            <p14:sldId id="10283"/>
            <p14:sldId id="9311"/>
            <p14:sldId id="10236"/>
            <p14:sldId id="2297"/>
            <p14:sldId id="9999"/>
            <p14:sldId id="9312"/>
            <p14:sldId id="9317"/>
            <p14:sldId id="9325"/>
            <p14:sldId id="9326"/>
            <p14:sldId id="9995"/>
            <p14:sldId id="9996"/>
            <p14:sldId id="9181"/>
            <p14:sldId id="9219"/>
            <p14:sldId id="9220"/>
            <p14:sldId id="9221"/>
            <p14:sldId id="9222"/>
            <p14:sldId id="9223"/>
            <p14:sldId id="9224"/>
            <p14:sldId id="10245"/>
            <p14:sldId id="9332"/>
            <p14:sldId id="9228"/>
            <p14:sldId id="9334"/>
            <p14:sldId id="9335"/>
            <p14:sldId id="9991"/>
            <p14:sldId id="10247"/>
            <p14:sldId id="9993"/>
            <p14:sldId id="9225"/>
            <p14:sldId id="9227"/>
            <p14:sldId id="9994"/>
            <p14:sldId id="10281"/>
          </p14:sldIdLst>
        </p14:section>
        <p14:section name="React Native" id="{EC92CE40-E301-47B5-9D16-8EF435A2D290}">
          <p14:sldIdLst>
            <p14:sldId id="10272"/>
            <p14:sldId id="10248"/>
            <p14:sldId id="10249"/>
            <p14:sldId id="9289"/>
            <p14:sldId id="10253"/>
            <p14:sldId id="10270"/>
          </p14:sldIdLst>
        </p14:section>
        <p14:section name="Conclusion" id="{DD1B803F-D500-4D2F-8A82-2E3AE71DE8A7}">
          <p14:sldIdLst>
            <p14:sldId id="10049"/>
            <p14:sldId id="10269"/>
            <p14:sldId id="10284"/>
            <p14:sldId id="2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A5D1"/>
    <a:srgbClr val="E6EBED"/>
    <a:srgbClr val="E6EAEB"/>
    <a:srgbClr val="30E5D0"/>
    <a:srgbClr val="E7EBEC"/>
    <a:srgbClr val="E6EAEC"/>
    <a:srgbClr val="E7EBED"/>
    <a:srgbClr val="E6EBEC"/>
    <a:srgbClr val="F2F2E6"/>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125995-C612-45FD-AF7E-0A9A3FC933B7}" v="1" dt="2019-06-03T10:10:04.0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85392" autoAdjust="0"/>
  </p:normalViewPr>
  <p:slideViewPr>
    <p:cSldViewPr snapToGrid="0">
      <p:cViewPr varScale="1">
        <p:scale>
          <a:sx n="99" d="100"/>
          <a:sy n="99" d="100"/>
        </p:scale>
        <p:origin x="1038" y="51"/>
      </p:cViewPr>
      <p:guideLst/>
    </p:cSldViewPr>
  </p:slideViewPr>
  <p:outlineViewPr>
    <p:cViewPr>
      <p:scale>
        <a:sx n="33" d="100"/>
        <a:sy n="33" d="100"/>
      </p:scale>
      <p:origin x="0" y="-5619"/>
    </p:cViewPr>
  </p:outlineViewPr>
  <p:notesTextViewPr>
    <p:cViewPr>
      <p:scale>
        <a:sx n="3" d="2"/>
        <a:sy n="3" d="2"/>
      </p:scale>
      <p:origin x="0" y="0"/>
    </p:cViewPr>
  </p:notesTextViewPr>
  <p:sorterViewPr>
    <p:cViewPr>
      <p:scale>
        <a:sx n="70" d="100"/>
        <a:sy n="70" d="100"/>
      </p:scale>
      <p:origin x="0" y="0"/>
    </p:cViewPr>
  </p:sorterViewPr>
  <p:notesViewPr>
    <p:cSldViewPr snapToGrid="0" showGuides="1">
      <p:cViewPr varScale="1">
        <p:scale>
          <a:sx n="113" d="100"/>
          <a:sy n="113" d="100"/>
        </p:scale>
        <p:origin x="531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7.xml"/><Relationship Id="rId21" Type="http://schemas.openxmlformats.org/officeDocument/2006/relationships/slide" Target="slides/slide12.xml"/><Relationship Id="rId42" Type="http://schemas.openxmlformats.org/officeDocument/2006/relationships/slide" Target="slides/slide33.xml"/><Relationship Id="rId47" Type="http://schemas.openxmlformats.org/officeDocument/2006/relationships/slide" Target="slides/slide38.xml"/><Relationship Id="rId63" Type="http://schemas.openxmlformats.org/officeDocument/2006/relationships/slide" Target="slides/slide54.xml"/><Relationship Id="rId68" Type="http://schemas.openxmlformats.org/officeDocument/2006/relationships/slide" Target="slides/slide59.xml"/><Relationship Id="rId84" Type="http://schemas.openxmlformats.org/officeDocument/2006/relationships/slide" Target="slides/slide75.xml"/><Relationship Id="rId89" Type="http://schemas.openxmlformats.org/officeDocument/2006/relationships/slide" Target="slides/slide80.xml"/><Relationship Id="rId16" Type="http://schemas.openxmlformats.org/officeDocument/2006/relationships/slide" Target="slides/slide7.xml"/><Relationship Id="rId11" Type="http://schemas.openxmlformats.org/officeDocument/2006/relationships/slide" Target="slides/slide2.xml"/><Relationship Id="rId32" Type="http://schemas.openxmlformats.org/officeDocument/2006/relationships/slide" Target="slides/slide23.xml"/><Relationship Id="rId37" Type="http://schemas.openxmlformats.org/officeDocument/2006/relationships/slide" Target="slides/slide28.xml"/><Relationship Id="rId53" Type="http://schemas.openxmlformats.org/officeDocument/2006/relationships/slide" Target="slides/slide44.xml"/><Relationship Id="rId58" Type="http://schemas.openxmlformats.org/officeDocument/2006/relationships/slide" Target="slides/slide49.xml"/><Relationship Id="rId74" Type="http://schemas.openxmlformats.org/officeDocument/2006/relationships/slide" Target="slides/slide65.xml"/><Relationship Id="rId79" Type="http://schemas.openxmlformats.org/officeDocument/2006/relationships/slide" Target="slides/slide70.xml"/><Relationship Id="rId5" Type="http://schemas.openxmlformats.org/officeDocument/2006/relationships/slideMaster" Target="slideMasters/slideMaster2.xml"/><Relationship Id="rId90" Type="http://schemas.openxmlformats.org/officeDocument/2006/relationships/slide" Target="slides/slide81.xml"/><Relationship Id="rId95" Type="http://schemas.openxmlformats.org/officeDocument/2006/relationships/presProps" Target="presProps.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80" Type="http://schemas.openxmlformats.org/officeDocument/2006/relationships/slide" Target="slides/slide71.xml"/><Relationship Id="rId85" Type="http://schemas.openxmlformats.org/officeDocument/2006/relationships/slide" Target="slides/slide76.xml"/><Relationship Id="rId3" Type="http://schemas.openxmlformats.org/officeDocument/2006/relationships/customXml" Target="../customXml/item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59" Type="http://schemas.openxmlformats.org/officeDocument/2006/relationships/slide" Target="slides/slide50.xml"/><Relationship Id="rId67" Type="http://schemas.openxmlformats.org/officeDocument/2006/relationships/slide" Target="slides/slide58.xml"/><Relationship Id="rId20" Type="http://schemas.openxmlformats.org/officeDocument/2006/relationships/slide" Target="slides/slide11.xml"/><Relationship Id="rId41" Type="http://schemas.openxmlformats.org/officeDocument/2006/relationships/slide" Target="slides/slide32.xml"/><Relationship Id="rId54" Type="http://schemas.openxmlformats.org/officeDocument/2006/relationships/slide" Target="slides/slide45.xml"/><Relationship Id="rId62" Type="http://schemas.openxmlformats.org/officeDocument/2006/relationships/slide" Target="slides/slide53.xml"/><Relationship Id="rId70" Type="http://schemas.openxmlformats.org/officeDocument/2006/relationships/slide" Target="slides/slide61.xml"/><Relationship Id="rId75" Type="http://schemas.openxmlformats.org/officeDocument/2006/relationships/slide" Target="slides/slide66.xml"/><Relationship Id="rId83" Type="http://schemas.openxmlformats.org/officeDocument/2006/relationships/slide" Target="slides/slide74.xml"/><Relationship Id="rId88" Type="http://schemas.openxmlformats.org/officeDocument/2006/relationships/slide" Target="slides/slide79.xml"/><Relationship Id="rId91" Type="http://schemas.openxmlformats.org/officeDocument/2006/relationships/slide" Target="slides/slide82.xml"/><Relationship Id="rId9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57" Type="http://schemas.openxmlformats.org/officeDocument/2006/relationships/slide" Target="slides/slide48.xml"/><Relationship Id="rId10" Type="http://schemas.openxmlformats.org/officeDocument/2006/relationships/slide" Target="slides/slide1.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slide" Target="slides/slide43.xml"/><Relationship Id="rId60" Type="http://schemas.openxmlformats.org/officeDocument/2006/relationships/slide" Target="slides/slide51.xml"/><Relationship Id="rId65" Type="http://schemas.openxmlformats.org/officeDocument/2006/relationships/slide" Target="slides/slide56.xml"/><Relationship Id="rId73" Type="http://schemas.openxmlformats.org/officeDocument/2006/relationships/slide" Target="slides/slide64.xml"/><Relationship Id="rId78" Type="http://schemas.openxmlformats.org/officeDocument/2006/relationships/slide" Target="slides/slide69.xml"/><Relationship Id="rId81" Type="http://schemas.openxmlformats.org/officeDocument/2006/relationships/slide" Target="slides/slide72.xml"/><Relationship Id="rId86" Type="http://schemas.openxmlformats.org/officeDocument/2006/relationships/slide" Target="slides/slide77.xml"/><Relationship Id="rId94" Type="http://schemas.openxmlformats.org/officeDocument/2006/relationships/handoutMaster" Target="handoutMasters/handoutMaster1.xml"/><Relationship Id="rId9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theme" Target="theme/theme1.xml"/><Relationship Id="rId7" Type="http://schemas.openxmlformats.org/officeDocument/2006/relationships/slideMaster" Target="slideMasters/slideMaster4.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customXml" Target="../customXml/item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61" Type="http://schemas.openxmlformats.org/officeDocument/2006/relationships/slide" Target="slides/slide52.xml"/><Relationship Id="rId82" Type="http://schemas.openxmlformats.org/officeDocument/2006/relationships/slide" Target="slides/slide7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microsoft.com/office/2015/10/relationships/revisionInfo" Target="revisionInfo.xml"/><Relationship Id="rId8" Type="http://schemas.openxmlformats.org/officeDocument/2006/relationships/slideMaster" Target="slideMasters/slideMaster5.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notesMaster" Target="notesMasters/notesMaster1.xml"/><Relationship Id="rId98"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phe Lavalle" userId="ce16f37ba2199528" providerId="LiveId" clId="{2D125995-C612-45FD-AF7E-0A9A3FC933B7}"/>
    <pc:docChg chg="modSld">
      <pc:chgData name="Christophe Lavalle" userId="ce16f37ba2199528" providerId="LiveId" clId="{2D125995-C612-45FD-AF7E-0A9A3FC933B7}" dt="2019-06-03T10:10:01.612" v="0" actId="20577"/>
      <pc:docMkLst>
        <pc:docMk/>
      </pc:docMkLst>
      <pc:sldChg chg="modSp">
        <pc:chgData name="Christophe Lavalle" userId="ce16f37ba2199528" providerId="LiveId" clId="{2D125995-C612-45FD-AF7E-0A9A3FC933B7}" dt="2019-06-03T10:10:01.612" v="0" actId="20577"/>
        <pc:sldMkLst>
          <pc:docMk/>
          <pc:sldMk cId="138053384" sldId="8645"/>
        </pc:sldMkLst>
        <pc:spChg chg="mod">
          <ac:chgData name="Christophe Lavalle" userId="ce16f37ba2199528" providerId="LiveId" clId="{2D125995-C612-45FD-AF7E-0A9A3FC933B7}" dt="2019-06-03T10:10:01.612" v="0" actId="20577"/>
          <ac:spMkLst>
            <pc:docMk/>
            <pc:sldMk cId="138053384" sldId="8645"/>
            <ac:spMk id="6" creationId="{00000000-0000-0000-0000-000000000000}"/>
          </ac:spMkLst>
        </pc:spChg>
      </pc:sldChg>
    </pc:docChg>
  </pc:docChgLst>
  <pc:docChgLst>
    <pc:chgData name="Christophe Lavalle" userId="ce16f37ba2199528" providerId="LiveId" clId="{FA001FBD-6694-41C8-AB84-B8C94868A32A}"/>
    <pc:docChg chg="undo redo custSel mod addSld delSld modSld sldOrd delMainMaster addSection delSection modSection">
      <pc:chgData name="Christophe Lavalle" userId="ce16f37ba2199528" providerId="LiveId" clId="{FA001FBD-6694-41C8-AB84-B8C94868A32A}" dt="2019-05-30T23:35:16.887" v="15853"/>
      <pc:docMkLst>
        <pc:docMk/>
      </pc:docMkLst>
      <pc:sldChg chg="add">
        <pc:chgData name="Christophe Lavalle" userId="ce16f37ba2199528" providerId="LiveId" clId="{FA001FBD-6694-41C8-AB84-B8C94868A32A}" dt="2019-05-29T08:36:58.766" v="11553"/>
        <pc:sldMkLst>
          <pc:docMk/>
          <pc:sldMk cId="717661360" sldId="262"/>
        </pc:sldMkLst>
      </pc:sldChg>
      <pc:sldChg chg="modSp add modTransition">
        <pc:chgData name="Christophe Lavalle" userId="ce16f37ba2199528" providerId="LiveId" clId="{FA001FBD-6694-41C8-AB84-B8C94868A32A}" dt="2019-05-29T23:49:45.360" v="13869"/>
        <pc:sldMkLst>
          <pc:docMk/>
          <pc:sldMk cId="504364133" sldId="272"/>
        </pc:sldMkLst>
        <pc:spChg chg="mod">
          <ac:chgData name="Christophe Lavalle" userId="ce16f37ba2199528" providerId="LiveId" clId="{FA001FBD-6694-41C8-AB84-B8C94868A32A}" dt="2019-05-28T10:38:03.339" v="10948" actId="114"/>
          <ac:spMkLst>
            <pc:docMk/>
            <pc:sldMk cId="504364133" sldId="272"/>
            <ac:spMk id="8" creationId="{41FC79DE-1C59-46D8-AF05-06722F05DCA2}"/>
          </ac:spMkLst>
        </pc:spChg>
        <pc:spChg chg="mod">
          <ac:chgData name="Christophe Lavalle" userId="ce16f37ba2199528" providerId="LiveId" clId="{FA001FBD-6694-41C8-AB84-B8C94868A32A}" dt="2019-05-28T10:37:42.881" v="10947" actId="1076"/>
          <ac:spMkLst>
            <pc:docMk/>
            <pc:sldMk cId="504364133" sldId="272"/>
            <ac:spMk id="10" creationId="{57A4AABD-3C66-405C-90E2-572742C01A2C}"/>
          </ac:spMkLst>
        </pc:spChg>
        <pc:spChg chg="mod">
          <ac:chgData name="Christophe Lavalle" userId="ce16f37ba2199528" providerId="LiveId" clId="{FA001FBD-6694-41C8-AB84-B8C94868A32A}" dt="2019-05-28T10:37:17.663" v="10898" actId="20577"/>
          <ac:spMkLst>
            <pc:docMk/>
            <pc:sldMk cId="504364133" sldId="272"/>
            <ac:spMk id="13" creationId="{0D11A5C1-5DF4-4196-AE74-3E58E6BDA843}"/>
          </ac:spMkLst>
        </pc:spChg>
      </pc:sldChg>
      <pc:sldChg chg="modSp add">
        <pc:chgData name="Christophe Lavalle" userId="ce16f37ba2199528" providerId="LiveId" clId="{FA001FBD-6694-41C8-AB84-B8C94868A32A}" dt="2019-05-29T09:13:52.064" v="11786" actId="20577"/>
        <pc:sldMkLst>
          <pc:docMk/>
          <pc:sldMk cId="2449593091" sldId="274"/>
        </pc:sldMkLst>
        <pc:spChg chg="mod">
          <ac:chgData name="Christophe Lavalle" userId="ce16f37ba2199528" providerId="LiveId" clId="{FA001FBD-6694-41C8-AB84-B8C94868A32A}" dt="2019-05-28T10:43:15.944" v="11248" actId="20577"/>
          <ac:spMkLst>
            <pc:docMk/>
            <pc:sldMk cId="2449593091" sldId="274"/>
            <ac:spMk id="2" creationId="{AFEFA889-6AD7-454A-8DFB-B25FE5DB6145}"/>
          </ac:spMkLst>
        </pc:spChg>
        <pc:spChg chg="mod">
          <ac:chgData name="Christophe Lavalle" userId="ce16f37ba2199528" providerId="LiveId" clId="{FA001FBD-6694-41C8-AB84-B8C94868A32A}" dt="2019-05-29T09:12:46.034" v="11766" actId="20577"/>
          <ac:spMkLst>
            <pc:docMk/>
            <pc:sldMk cId="2449593091" sldId="274"/>
            <ac:spMk id="3" creationId="{81D5ADDE-7CD4-4CD9-B97A-D8C7E3E08E37}"/>
          </ac:spMkLst>
        </pc:spChg>
        <pc:spChg chg="mod">
          <ac:chgData name="Christophe Lavalle" userId="ce16f37ba2199528" providerId="LiveId" clId="{FA001FBD-6694-41C8-AB84-B8C94868A32A}" dt="2019-05-29T09:11:47.486" v="11728" actId="20577"/>
          <ac:spMkLst>
            <pc:docMk/>
            <pc:sldMk cId="2449593091" sldId="274"/>
            <ac:spMk id="10" creationId="{35C486F9-E723-4793-BDE5-8B6EF5B10ECD}"/>
          </ac:spMkLst>
        </pc:spChg>
        <pc:spChg chg="mod">
          <ac:chgData name="Christophe Lavalle" userId="ce16f37ba2199528" providerId="LiveId" clId="{FA001FBD-6694-41C8-AB84-B8C94868A32A}" dt="2019-05-29T09:12:06.445" v="11740" actId="20577"/>
          <ac:spMkLst>
            <pc:docMk/>
            <pc:sldMk cId="2449593091" sldId="274"/>
            <ac:spMk id="14" creationId="{9CA9A2D6-A10A-48EC-9068-953077E14372}"/>
          </ac:spMkLst>
        </pc:spChg>
        <pc:spChg chg="mod">
          <ac:chgData name="Christophe Lavalle" userId="ce16f37ba2199528" providerId="LiveId" clId="{FA001FBD-6694-41C8-AB84-B8C94868A32A}" dt="2019-05-29T09:12:30.122" v="11762" actId="20577"/>
          <ac:spMkLst>
            <pc:docMk/>
            <pc:sldMk cId="2449593091" sldId="274"/>
            <ac:spMk id="16" creationId="{388C25C7-458B-418D-8DDA-5402EF936A2B}"/>
          </ac:spMkLst>
        </pc:spChg>
        <pc:spChg chg="mod">
          <ac:chgData name="Christophe Lavalle" userId="ce16f37ba2199528" providerId="LiveId" clId="{FA001FBD-6694-41C8-AB84-B8C94868A32A}" dt="2019-05-29T09:13:52.064" v="11786" actId="20577"/>
          <ac:spMkLst>
            <pc:docMk/>
            <pc:sldMk cId="2449593091" sldId="274"/>
            <ac:spMk id="22" creationId="{863BE856-3E6E-4208-89AF-C1BBA17CA01A}"/>
          </ac:spMkLst>
        </pc:spChg>
        <pc:spChg chg="mod">
          <ac:chgData name="Christophe Lavalle" userId="ce16f37ba2199528" providerId="LiveId" clId="{FA001FBD-6694-41C8-AB84-B8C94868A32A}" dt="2019-05-29T09:13:49.413" v="11784" actId="20577"/>
          <ac:spMkLst>
            <pc:docMk/>
            <pc:sldMk cId="2449593091" sldId="274"/>
            <ac:spMk id="23" creationId="{F7FB9C47-1318-4913-82E4-1729492AFA11}"/>
          </ac:spMkLst>
        </pc:spChg>
      </pc:sldChg>
      <pc:sldChg chg="modSp add">
        <pc:chgData name="Christophe Lavalle" userId="ce16f37ba2199528" providerId="LiveId" clId="{FA001FBD-6694-41C8-AB84-B8C94868A32A}" dt="2019-05-24T10:14:33.649" v="1091" actId="1076"/>
        <pc:sldMkLst>
          <pc:docMk/>
          <pc:sldMk cId="553828816" sldId="275"/>
        </pc:sldMkLst>
        <pc:spChg chg="mod">
          <ac:chgData name="Christophe Lavalle" userId="ce16f37ba2199528" providerId="LiveId" clId="{FA001FBD-6694-41C8-AB84-B8C94868A32A}" dt="2019-05-24T10:13:47.280" v="1036" actId="20577"/>
          <ac:spMkLst>
            <pc:docMk/>
            <pc:sldMk cId="553828816" sldId="275"/>
            <ac:spMk id="2" creationId="{AFEFA889-6AD7-454A-8DFB-B25FE5DB6145}"/>
          </ac:spMkLst>
        </pc:spChg>
        <pc:spChg chg="mod">
          <ac:chgData name="Christophe Lavalle" userId="ce16f37ba2199528" providerId="LiveId" clId="{FA001FBD-6694-41C8-AB84-B8C94868A32A}" dt="2019-05-24T10:14:33.649" v="1091" actId="1076"/>
          <ac:spMkLst>
            <pc:docMk/>
            <pc:sldMk cId="553828816" sldId="275"/>
            <ac:spMk id="7" creationId="{0FA67334-0EA7-4385-9A52-F7606BC95B90}"/>
          </ac:spMkLst>
        </pc:spChg>
        <pc:spChg chg="mod">
          <ac:chgData name="Christophe Lavalle" userId="ce16f37ba2199528" providerId="LiveId" clId="{FA001FBD-6694-41C8-AB84-B8C94868A32A}" dt="2019-05-24T10:14:21.998" v="1089" actId="20577"/>
          <ac:spMkLst>
            <pc:docMk/>
            <pc:sldMk cId="553828816" sldId="275"/>
            <ac:spMk id="10" creationId="{77964DA5-99DE-4865-BDF7-8DA3BD21705B}"/>
          </ac:spMkLst>
        </pc:spChg>
      </pc:sldChg>
      <pc:sldChg chg="addSp delSp modSp add ord modTransition">
        <pc:chgData name="Christophe Lavalle" userId="ce16f37ba2199528" providerId="LiveId" clId="{FA001FBD-6694-41C8-AB84-B8C94868A32A}" dt="2019-05-30T21:30:16.817" v="15692"/>
        <pc:sldMkLst>
          <pc:docMk/>
          <pc:sldMk cId="3472804144" sldId="301"/>
        </pc:sldMkLst>
        <pc:spChg chg="add del mod">
          <ac:chgData name="Christophe Lavalle" userId="ce16f37ba2199528" providerId="LiveId" clId="{FA001FBD-6694-41C8-AB84-B8C94868A32A}" dt="2019-05-28T10:40:50.759" v="11080"/>
          <ac:spMkLst>
            <pc:docMk/>
            <pc:sldMk cId="3472804144" sldId="301"/>
            <ac:spMk id="5" creationId="{FCBF9C56-248F-43AD-9BEA-92242F79209E}"/>
          </ac:spMkLst>
        </pc:spChg>
        <pc:spChg chg="add del mod">
          <ac:chgData name="Christophe Lavalle" userId="ce16f37ba2199528" providerId="LiveId" clId="{FA001FBD-6694-41C8-AB84-B8C94868A32A}" dt="2019-05-28T10:40:50.759" v="11080"/>
          <ac:spMkLst>
            <pc:docMk/>
            <pc:sldMk cId="3472804144" sldId="301"/>
            <ac:spMk id="6" creationId="{EB73AE3B-977C-44BD-AC2A-FA6208377364}"/>
          </ac:spMkLst>
        </pc:spChg>
        <pc:spChg chg="add mod">
          <ac:chgData name="Christophe Lavalle" userId="ce16f37ba2199528" providerId="LiveId" clId="{FA001FBD-6694-41C8-AB84-B8C94868A32A}" dt="2019-05-29T09:38:42.784" v="12217" actId="20577"/>
          <ac:spMkLst>
            <pc:docMk/>
            <pc:sldMk cId="3472804144" sldId="301"/>
            <ac:spMk id="7" creationId="{F552E7DB-6482-47A9-9A72-3B0A5F40C364}"/>
          </ac:spMkLst>
        </pc:spChg>
        <pc:spChg chg="del mod">
          <ac:chgData name="Christophe Lavalle" userId="ce16f37ba2199528" providerId="LiveId" clId="{FA001FBD-6694-41C8-AB84-B8C94868A32A}" dt="2019-05-28T10:40:44.738" v="11078" actId="478"/>
          <ac:spMkLst>
            <pc:docMk/>
            <pc:sldMk cId="3472804144" sldId="301"/>
            <ac:spMk id="42" creationId="{AF0545AC-28D0-4AB4-AA0E-C77027A4461F}"/>
          </ac:spMkLst>
        </pc:spChg>
      </pc:sldChg>
      <pc:sldChg chg="modSp add">
        <pc:chgData name="Christophe Lavalle" userId="ce16f37ba2199528" providerId="LiveId" clId="{FA001FBD-6694-41C8-AB84-B8C94868A32A}" dt="2019-05-24T10:14:52.711" v="1100" actId="20577"/>
        <pc:sldMkLst>
          <pc:docMk/>
          <pc:sldMk cId="4169953048" sldId="1928"/>
        </pc:sldMkLst>
        <pc:spChg chg="mod">
          <ac:chgData name="Christophe Lavalle" userId="ce16f37ba2199528" providerId="LiveId" clId="{FA001FBD-6694-41C8-AB84-B8C94868A32A}" dt="2019-05-24T10:14:52.711" v="1100" actId="20577"/>
          <ac:spMkLst>
            <pc:docMk/>
            <pc:sldMk cId="4169953048" sldId="1928"/>
            <ac:spMk id="2" creationId="{AFEFA889-6AD7-454A-8DFB-B25FE5DB6145}"/>
          </ac:spMkLst>
        </pc:spChg>
      </pc:sldChg>
      <pc:sldChg chg="modSp add ord modTransition">
        <pc:chgData name="Christophe Lavalle" userId="ce16f37ba2199528" providerId="LiveId" clId="{FA001FBD-6694-41C8-AB84-B8C94868A32A}" dt="2019-05-30T21:08:02.446" v="15691"/>
        <pc:sldMkLst>
          <pc:docMk/>
          <pc:sldMk cId="2746929091" sldId="1929"/>
        </pc:sldMkLst>
        <pc:spChg chg="mod">
          <ac:chgData name="Christophe Lavalle" userId="ce16f37ba2199528" providerId="LiveId" clId="{FA001FBD-6694-41C8-AB84-B8C94868A32A}" dt="2019-05-29T09:25:49.706" v="12070" actId="313"/>
          <ac:spMkLst>
            <pc:docMk/>
            <pc:sldMk cId="2746929091" sldId="1929"/>
            <ac:spMk id="2" creationId="{AC1E6D9B-CF3F-420D-A2EC-64F8119D0FC7}"/>
          </ac:spMkLst>
        </pc:spChg>
      </pc:sldChg>
      <pc:sldChg chg="modSp add ord modNotes modNotesTx">
        <pc:chgData name="Christophe Lavalle" userId="ce16f37ba2199528" providerId="LiveId" clId="{FA001FBD-6694-41C8-AB84-B8C94868A32A}" dt="2019-05-29T09:47:39.042" v="12497" actId="20577"/>
        <pc:sldMkLst>
          <pc:docMk/>
          <pc:sldMk cId="713786349" sldId="1932"/>
        </pc:sldMkLst>
        <pc:spChg chg="mod">
          <ac:chgData name="Christophe Lavalle" userId="ce16f37ba2199528" providerId="LiveId" clId="{FA001FBD-6694-41C8-AB84-B8C94868A32A}" dt="2019-05-29T09:44:37.054" v="12484" actId="20577"/>
          <ac:spMkLst>
            <pc:docMk/>
            <pc:sldMk cId="713786349" sldId="1932"/>
            <ac:spMk id="2" creationId="{AC1E6D9B-CF3F-420D-A2EC-64F8119D0FC7}"/>
          </ac:spMkLst>
        </pc:spChg>
        <pc:spChg chg="mod">
          <ac:chgData name="Christophe Lavalle" userId="ce16f37ba2199528" providerId="LiveId" clId="{FA001FBD-6694-41C8-AB84-B8C94868A32A}" dt="2019-05-29T09:44:05.199" v="12465" actId="20577"/>
          <ac:spMkLst>
            <pc:docMk/>
            <pc:sldMk cId="713786349" sldId="1932"/>
            <ac:spMk id="25" creationId="{C83B835D-9115-4AA6-B74A-837700421FC8}"/>
          </ac:spMkLst>
        </pc:spChg>
      </pc:sldChg>
      <pc:sldChg chg="modSp add ord modNotes modNotesTx">
        <pc:chgData name="Christophe Lavalle" userId="ce16f37ba2199528" providerId="LiveId" clId="{FA001FBD-6694-41C8-AB84-B8C94868A32A}" dt="2019-05-29T09:41:27.152" v="12223" actId="20577"/>
        <pc:sldMkLst>
          <pc:docMk/>
          <pc:sldMk cId="2469624988" sldId="1948"/>
        </pc:sldMkLst>
        <pc:spChg chg="mod">
          <ac:chgData name="Christophe Lavalle" userId="ce16f37ba2199528" providerId="LiveId" clId="{FA001FBD-6694-41C8-AB84-B8C94868A32A}" dt="2019-05-23T23:54:33.165" v="735" actId="20577"/>
          <ac:spMkLst>
            <pc:docMk/>
            <pc:sldMk cId="2469624988" sldId="1948"/>
            <ac:spMk id="3" creationId="{FC02E505-6A06-48EF-9FA7-34440BA0BCB8}"/>
          </ac:spMkLst>
        </pc:spChg>
        <pc:spChg chg="mod">
          <ac:chgData name="Christophe Lavalle" userId="ce16f37ba2199528" providerId="LiveId" clId="{FA001FBD-6694-41C8-AB84-B8C94868A32A}" dt="2019-05-23T23:55:34.391" v="873" actId="20577"/>
          <ac:spMkLst>
            <pc:docMk/>
            <pc:sldMk cId="2469624988" sldId="1948"/>
            <ac:spMk id="4" creationId="{EA149382-728D-4C43-A46F-BC51546C0A85}"/>
          </ac:spMkLst>
        </pc:spChg>
        <pc:spChg chg="mod">
          <ac:chgData name="Christophe Lavalle" userId="ce16f37ba2199528" providerId="LiveId" clId="{FA001FBD-6694-41C8-AB84-B8C94868A32A}" dt="2019-05-23T23:53:22.096" v="659" actId="6549"/>
          <ac:spMkLst>
            <pc:docMk/>
            <pc:sldMk cId="2469624988" sldId="1948"/>
            <ac:spMk id="5" creationId="{CDB9AC09-6546-4C7B-8EE8-A9289756EF20}"/>
          </ac:spMkLst>
        </pc:spChg>
      </pc:sldChg>
      <pc:sldChg chg="modSp add">
        <pc:chgData name="Christophe Lavalle" userId="ce16f37ba2199528" providerId="LiveId" clId="{FA001FBD-6694-41C8-AB84-B8C94868A32A}" dt="2019-05-28T10:43:07.692" v="11236" actId="20577"/>
        <pc:sldMkLst>
          <pc:docMk/>
          <pc:sldMk cId="1396784491" sldId="1950"/>
        </pc:sldMkLst>
        <pc:spChg chg="mod">
          <ac:chgData name="Christophe Lavalle" userId="ce16f37ba2199528" providerId="LiveId" clId="{FA001FBD-6694-41C8-AB84-B8C94868A32A}" dt="2019-05-28T10:43:07.692" v="11236" actId="20577"/>
          <ac:spMkLst>
            <pc:docMk/>
            <pc:sldMk cId="1396784491" sldId="1950"/>
            <ac:spMk id="2" creationId="{BA2D8FE4-BEA8-4FCF-BF3F-959C7D3D6ADA}"/>
          </ac:spMkLst>
        </pc:spChg>
      </pc:sldChg>
      <pc:sldChg chg="modSp add modNotes modNotesTx">
        <pc:chgData name="Christophe Lavalle" userId="ce16f37ba2199528" providerId="LiveId" clId="{FA001FBD-6694-41C8-AB84-B8C94868A32A}" dt="2019-05-29T09:19:33.211" v="12030" actId="20577"/>
        <pc:sldMkLst>
          <pc:docMk/>
          <pc:sldMk cId="3488368646" sldId="1953"/>
        </pc:sldMkLst>
        <pc:spChg chg="mod">
          <ac:chgData name="Christophe Lavalle" userId="ce16f37ba2199528" providerId="LiveId" clId="{FA001FBD-6694-41C8-AB84-B8C94868A32A}" dt="2019-05-24T10:15:20.595" v="1121" actId="20577"/>
          <ac:spMkLst>
            <pc:docMk/>
            <pc:sldMk cId="3488368646" sldId="1953"/>
            <ac:spMk id="2" creationId="{EA8CF619-D8CB-40D0-B3DD-F69ADB7844D5}"/>
          </ac:spMkLst>
        </pc:spChg>
      </pc:sldChg>
      <pc:sldChg chg="modSp add ord">
        <pc:chgData name="Christophe Lavalle" userId="ce16f37ba2199528" providerId="LiveId" clId="{FA001FBD-6694-41C8-AB84-B8C94868A32A}" dt="2019-05-29T09:22:50.482" v="12038" actId="20577"/>
        <pc:sldMkLst>
          <pc:docMk/>
          <pc:sldMk cId="2258672276" sldId="1954"/>
        </pc:sldMkLst>
        <pc:spChg chg="mod">
          <ac:chgData name="Christophe Lavalle" userId="ce16f37ba2199528" providerId="LiveId" clId="{FA001FBD-6694-41C8-AB84-B8C94868A32A}" dt="2019-05-24T10:15:48.567" v="1155" actId="20577"/>
          <ac:spMkLst>
            <pc:docMk/>
            <pc:sldMk cId="2258672276" sldId="1954"/>
            <ac:spMk id="2" creationId="{EA8CF619-D8CB-40D0-B3DD-F69ADB7844D5}"/>
          </ac:spMkLst>
        </pc:spChg>
        <pc:spChg chg="mod">
          <ac:chgData name="Christophe Lavalle" userId="ce16f37ba2199528" providerId="LiveId" clId="{FA001FBD-6694-41C8-AB84-B8C94868A32A}" dt="2019-05-24T10:18:01.589" v="1230" actId="1076"/>
          <ac:spMkLst>
            <pc:docMk/>
            <pc:sldMk cId="2258672276" sldId="1954"/>
            <ac:spMk id="6" creationId="{B8311949-C7C8-43FD-8718-03770375683C}"/>
          </ac:spMkLst>
        </pc:spChg>
        <pc:spChg chg="mod">
          <ac:chgData name="Christophe Lavalle" userId="ce16f37ba2199528" providerId="LiveId" clId="{FA001FBD-6694-41C8-AB84-B8C94868A32A}" dt="2019-05-29T09:22:45.375" v="12034" actId="20577"/>
          <ac:spMkLst>
            <pc:docMk/>
            <pc:sldMk cId="2258672276" sldId="1954"/>
            <ac:spMk id="7" creationId="{3DEBECC3-1646-4D23-9341-49732E5FFA11}"/>
          </ac:spMkLst>
        </pc:spChg>
        <pc:spChg chg="mod">
          <ac:chgData name="Christophe Lavalle" userId="ce16f37ba2199528" providerId="LiveId" clId="{FA001FBD-6694-41C8-AB84-B8C94868A32A}" dt="2019-05-29T09:22:47.632" v="12036" actId="20577"/>
          <ac:spMkLst>
            <pc:docMk/>
            <pc:sldMk cId="2258672276" sldId="1954"/>
            <ac:spMk id="8" creationId="{28F54CCE-B165-49AE-B600-F9E0800DC3AD}"/>
          </ac:spMkLst>
        </pc:spChg>
        <pc:spChg chg="mod">
          <ac:chgData name="Christophe Lavalle" userId="ce16f37ba2199528" providerId="LiveId" clId="{FA001FBD-6694-41C8-AB84-B8C94868A32A}" dt="2019-05-29T09:22:50.482" v="12038" actId="20577"/>
          <ac:spMkLst>
            <pc:docMk/>
            <pc:sldMk cId="2258672276" sldId="1954"/>
            <ac:spMk id="9" creationId="{D5567814-FE5A-4BAD-B166-24CB1B8B74D5}"/>
          </ac:spMkLst>
        </pc:spChg>
      </pc:sldChg>
      <pc:sldChg chg="modSp add">
        <pc:chgData name="Christophe Lavalle" userId="ce16f37ba2199528" providerId="LiveId" clId="{FA001FBD-6694-41C8-AB84-B8C94868A32A}" dt="2019-05-29T09:59:50.634" v="12510"/>
        <pc:sldMkLst>
          <pc:docMk/>
          <pc:sldMk cId="851647169" sldId="1979"/>
        </pc:sldMkLst>
        <pc:spChg chg="mod">
          <ac:chgData name="Christophe Lavalle" userId="ce16f37ba2199528" providerId="LiveId" clId="{FA001FBD-6694-41C8-AB84-B8C94868A32A}" dt="2019-05-29T09:35:26.251" v="12210" actId="20577"/>
          <ac:spMkLst>
            <pc:docMk/>
            <pc:sldMk cId="851647169" sldId="1979"/>
            <ac:spMk id="2" creationId="{EA8CF619-D8CB-40D0-B3DD-F69ADB7844D5}"/>
          </ac:spMkLst>
        </pc:spChg>
        <pc:spChg chg="mod">
          <ac:chgData name="Christophe Lavalle" userId="ce16f37ba2199528" providerId="LiveId" clId="{FA001FBD-6694-41C8-AB84-B8C94868A32A}" dt="2019-05-29T09:59:50.634" v="12510"/>
          <ac:spMkLst>
            <pc:docMk/>
            <pc:sldMk cId="851647169" sldId="1979"/>
            <ac:spMk id="3" creationId="{07E7CD6B-5041-4BF3-B583-7F71F5EA1BA5}"/>
          </ac:spMkLst>
        </pc:spChg>
        <pc:picChg chg="mod">
          <ac:chgData name="Christophe Lavalle" userId="ce16f37ba2199528" providerId="LiveId" clId="{FA001FBD-6694-41C8-AB84-B8C94868A32A}" dt="2019-05-29T09:34:37.978" v="12193" actId="1076"/>
          <ac:picMkLst>
            <pc:docMk/>
            <pc:sldMk cId="851647169" sldId="1979"/>
            <ac:picMk id="1030" creationId="{C2181A9B-960C-44C3-90AF-11B1D87C41DC}"/>
          </ac:picMkLst>
        </pc:picChg>
      </pc:sldChg>
      <pc:sldChg chg="delSp modSp add ord">
        <pc:chgData name="Christophe Lavalle" userId="ce16f37ba2199528" providerId="LiveId" clId="{FA001FBD-6694-41C8-AB84-B8C94868A32A}" dt="2019-05-29T09:46:33.911" v="12492" actId="20577"/>
        <pc:sldMkLst>
          <pc:docMk/>
          <pc:sldMk cId="1529090289" sldId="1988"/>
        </pc:sldMkLst>
        <pc:spChg chg="mod">
          <ac:chgData name="Christophe Lavalle" userId="ce16f37ba2199528" providerId="LiveId" clId="{FA001FBD-6694-41C8-AB84-B8C94868A32A}" dt="2019-05-29T09:46:33.911" v="12492" actId="20577"/>
          <ac:spMkLst>
            <pc:docMk/>
            <pc:sldMk cId="1529090289" sldId="1988"/>
            <ac:spMk id="2" creationId="{A7F76BBE-6891-4109-9694-D3B592A846C9}"/>
          </ac:spMkLst>
        </pc:spChg>
        <pc:spChg chg="del">
          <ac:chgData name="Christophe Lavalle" userId="ce16f37ba2199528" providerId="LiveId" clId="{FA001FBD-6694-41C8-AB84-B8C94868A32A}" dt="2019-05-29T09:40:27.360" v="12221" actId="478"/>
          <ac:spMkLst>
            <pc:docMk/>
            <pc:sldMk cId="1529090289" sldId="1988"/>
            <ac:spMk id="3" creationId="{B27C129A-8838-4302-A571-6787DDD893E8}"/>
          </ac:spMkLst>
        </pc:spChg>
      </pc:sldChg>
      <pc:sldChg chg="modSp add">
        <pc:chgData name="Christophe Lavalle" userId="ce16f37ba2199528" providerId="LiveId" clId="{FA001FBD-6694-41C8-AB84-B8C94868A32A}" dt="2019-05-29T09:52:34.805" v="12498" actId="20577"/>
        <pc:sldMkLst>
          <pc:docMk/>
          <pc:sldMk cId="3807066791" sldId="1989"/>
        </pc:sldMkLst>
        <pc:spChg chg="mod">
          <ac:chgData name="Christophe Lavalle" userId="ce16f37ba2199528" providerId="LiveId" clId="{FA001FBD-6694-41C8-AB84-B8C94868A32A}" dt="2019-05-28T10:43:51.737" v="11250" actId="20577"/>
          <ac:spMkLst>
            <pc:docMk/>
            <pc:sldMk cId="3807066791" sldId="1989"/>
            <ac:spMk id="2" creationId="{9D551274-E289-49F5-81D1-870EA2768CD2}"/>
          </ac:spMkLst>
        </pc:spChg>
        <pc:spChg chg="mod">
          <ac:chgData name="Christophe Lavalle" userId="ce16f37ba2199528" providerId="LiveId" clId="{FA001FBD-6694-41C8-AB84-B8C94868A32A}" dt="2019-05-29T09:52:34.805" v="12498" actId="20577"/>
          <ac:spMkLst>
            <pc:docMk/>
            <pc:sldMk cId="3807066791" sldId="1989"/>
            <ac:spMk id="3" creationId="{BBF95C5D-FCB7-4911-A257-392FB18B9C7F}"/>
          </ac:spMkLst>
        </pc:spChg>
      </pc:sldChg>
      <pc:sldChg chg="modSp add">
        <pc:chgData name="Christophe Lavalle" userId="ce16f37ba2199528" providerId="LiveId" clId="{FA001FBD-6694-41C8-AB84-B8C94868A32A}" dt="2019-05-29T10:15:51.227" v="12593" actId="20577"/>
        <pc:sldMkLst>
          <pc:docMk/>
          <pc:sldMk cId="1928186228" sldId="2297"/>
        </pc:sldMkLst>
        <pc:spChg chg="mod">
          <ac:chgData name="Christophe Lavalle" userId="ce16f37ba2199528" providerId="LiveId" clId="{FA001FBD-6694-41C8-AB84-B8C94868A32A}" dt="2019-05-28T10:29:47.598" v="10700" actId="20577"/>
          <ac:spMkLst>
            <pc:docMk/>
            <pc:sldMk cId="1928186228" sldId="2297"/>
            <ac:spMk id="2" creationId="{500452A5-9691-49C8-9034-814A96F91504}"/>
          </ac:spMkLst>
        </pc:spChg>
        <pc:spChg chg="mod">
          <ac:chgData name="Christophe Lavalle" userId="ce16f37ba2199528" providerId="LiveId" clId="{FA001FBD-6694-41C8-AB84-B8C94868A32A}" dt="2019-05-29T10:15:51.227" v="12593" actId="20577"/>
          <ac:spMkLst>
            <pc:docMk/>
            <pc:sldMk cId="1928186228" sldId="2297"/>
            <ac:spMk id="27" creationId="{D1CAB3E8-19E2-4524-BF1D-A2770D89823D}"/>
          </ac:spMkLst>
        </pc:spChg>
        <pc:spChg chg="mod">
          <ac:chgData name="Christophe Lavalle" userId="ce16f37ba2199528" providerId="LiveId" clId="{FA001FBD-6694-41C8-AB84-B8C94868A32A}" dt="2019-05-28T10:26:37.355" v="10495" actId="20577"/>
          <ac:spMkLst>
            <pc:docMk/>
            <pc:sldMk cId="1928186228" sldId="2297"/>
            <ac:spMk id="33" creationId="{9E1617E0-1674-4B09-9C2F-FE6BBD1CE05A}"/>
          </ac:spMkLst>
        </pc:spChg>
        <pc:spChg chg="mod">
          <ac:chgData name="Christophe Lavalle" userId="ce16f37ba2199528" providerId="LiveId" clId="{FA001FBD-6694-41C8-AB84-B8C94868A32A}" dt="2019-05-28T10:28:17.344" v="10653" actId="20577"/>
          <ac:spMkLst>
            <pc:docMk/>
            <pc:sldMk cId="1928186228" sldId="2297"/>
            <ac:spMk id="34" creationId="{39EC4D75-22B6-4AC3-B4C3-D45F526CA3D0}"/>
          </ac:spMkLst>
        </pc:spChg>
        <pc:spChg chg="mod">
          <ac:chgData name="Christophe Lavalle" userId="ce16f37ba2199528" providerId="LiveId" clId="{FA001FBD-6694-41C8-AB84-B8C94868A32A}" dt="2019-05-28T10:27:23.175" v="10581" actId="20577"/>
          <ac:spMkLst>
            <pc:docMk/>
            <pc:sldMk cId="1928186228" sldId="2297"/>
            <ac:spMk id="37" creationId="{119BE81B-D708-44B8-BD42-FB1CE1B688A9}"/>
          </ac:spMkLst>
        </pc:spChg>
        <pc:spChg chg="mod">
          <ac:chgData name="Christophe Lavalle" userId="ce16f37ba2199528" providerId="LiveId" clId="{FA001FBD-6694-41C8-AB84-B8C94868A32A}" dt="2019-05-28T10:26:56.536" v="10519" actId="20577"/>
          <ac:spMkLst>
            <pc:docMk/>
            <pc:sldMk cId="1928186228" sldId="2297"/>
            <ac:spMk id="66" creationId="{E2B1A325-A509-4290-8368-FE8DBD4909C6}"/>
          </ac:spMkLst>
        </pc:spChg>
      </pc:sldChg>
      <pc:sldChg chg="modSp">
        <pc:chgData name="Christophe Lavalle" userId="ce16f37ba2199528" providerId="LiveId" clId="{FA001FBD-6694-41C8-AB84-B8C94868A32A}" dt="2019-05-28T00:58:59.535" v="7879" actId="6549"/>
        <pc:sldMkLst>
          <pc:docMk/>
          <pc:sldMk cId="138053384" sldId="8645"/>
        </pc:sldMkLst>
        <pc:spChg chg="mod">
          <ac:chgData name="Christophe Lavalle" userId="ce16f37ba2199528" providerId="LiveId" clId="{FA001FBD-6694-41C8-AB84-B8C94868A32A}" dt="2019-05-28T00:58:59.535" v="7879" actId="6549"/>
          <ac:spMkLst>
            <pc:docMk/>
            <pc:sldMk cId="138053384" sldId="8645"/>
            <ac:spMk id="6" creationId="{00000000-0000-0000-0000-000000000000}"/>
          </ac:spMkLst>
        </pc:spChg>
      </pc:sldChg>
      <pc:sldChg chg="modSp add">
        <pc:chgData name="Christophe Lavalle" userId="ce16f37ba2199528" providerId="LiveId" clId="{FA001FBD-6694-41C8-AB84-B8C94868A32A}" dt="2019-05-28T00:53:38.232" v="7779" actId="20577"/>
        <pc:sldMkLst>
          <pc:docMk/>
          <pc:sldMk cId="3642199200" sldId="9181"/>
        </pc:sldMkLst>
        <pc:spChg chg="mod">
          <ac:chgData name="Christophe Lavalle" userId="ce16f37ba2199528" providerId="LiveId" clId="{FA001FBD-6694-41C8-AB84-B8C94868A32A}" dt="2019-05-28T00:53:38.232" v="7779" actId="20577"/>
          <ac:spMkLst>
            <pc:docMk/>
            <pc:sldMk cId="3642199200" sldId="9181"/>
            <ac:spMk id="2" creationId="{00000000-0000-0000-0000-000000000000}"/>
          </ac:spMkLst>
        </pc:spChg>
      </pc:sldChg>
      <pc:sldChg chg="modSp add">
        <pc:chgData name="Christophe Lavalle" userId="ce16f37ba2199528" providerId="LiveId" clId="{FA001FBD-6694-41C8-AB84-B8C94868A32A}" dt="2019-05-28T00:48:52.566" v="7661"/>
        <pc:sldMkLst>
          <pc:docMk/>
          <pc:sldMk cId="1079479787" sldId="9219"/>
        </pc:sldMkLst>
        <pc:spChg chg="mod">
          <ac:chgData name="Christophe Lavalle" userId="ce16f37ba2199528" providerId="LiveId" clId="{FA001FBD-6694-41C8-AB84-B8C94868A32A}" dt="2019-05-28T00:48:52.566" v="7661"/>
          <ac:spMkLst>
            <pc:docMk/>
            <pc:sldMk cId="1079479787" sldId="9219"/>
            <ac:spMk id="17" creationId="{00000000-0000-0000-0000-000000000000}"/>
          </ac:spMkLst>
        </pc:spChg>
      </pc:sldChg>
      <pc:sldChg chg="modSp add">
        <pc:chgData name="Christophe Lavalle" userId="ce16f37ba2199528" providerId="LiveId" clId="{FA001FBD-6694-41C8-AB84-B8C94868A32A}" dt="2019-05-28T00:51:37.864" v="7710"/>
        <pc:sldMkLst>
          <pc:docMk/>
          <pc:sldMk cId="1801620821" sldId="9220"/>
        </pc:sldMkLst>
        <pc:spChg chg="mod">
          <ac:chgData name="Christophe Lavalle" userId="ce16f37ba2199528" providerId="LiveId" clId="{FA001FBD-6694-41C8-AB84-B8C94868A32A}" dt="2019-05-28T00:51:37.864" v="7710"/>
          <ac:spMkLst>
            <pc:docMk/>
            <pc:sldMk cId="1801620821" sldId="9220"/>
            <ac:spMk id="17" creationId="{00000000-0000-0000-0000-000000000000}"/>
          </ac:spMkLst>
        </pc:spChg>
      </pc:sldChg>
      <pc:sldChg chg="modSp add">
        <pc:chgData name="Christophe Lavalle" userId="ce16f37ba2199528" providerId="LiveId" clId="{FA001FBD-6694-41C8-AB84-B8C94868A32A}" dt="2019-05-28T00:48:50.183" v="7660"/>
        <pc:sldMkLst>
          <pc:docMk/>
          <pc:sldMk cId="906136685" sldId="9221"/>
        </pc:sldMkLst>
        <pc:spChg chg="mod">
          <ac:chgData name="Christophe Lavalle" userId="ce16f37ba2199528" providerId="LiveId" clId="{FA001FBD-6694-41C8-AB84-B8C94868A32A}" dt="2019-05-28T00:48:50.183" v="7660"/>
          <ac:spMkLst>
            <pc:docMk/>
            <pc:sldMk cId="906136685" sldId="9221"/>
            <ac:spMk id="17" creationId="{00000000-0000-0000-0000-000000000000}"/>
          </ac:spMkLst>
        </pc:spChg>
      </pc:sldChg>
      <pc:sldChg chg="modSp add">
        <pc:chgData name="Christophe Lavalle" userId="ce16f37ba2199528" providerId="LiveId" clId="{FA001FBD-6694-41C8-AB84-B8C94868A32A}" dt="2019-05-28T00:48:47.452" v="7659"/>
        <pc:sldMkLst>
          <pc:docMk/>
          <pc:sldMk cId="201214757" sldId="9222"/>
        </pc:sldMkLst>
        <pc:spChg chg="mod">
          <ac:chgData name="Christophe Lavalle" userId="ce16f37ba2199528" providerId="LiveId" clId="{FA001FBD-6694-41C8-AB84-B8C94868A32A}" dt="2019-05-28T00:48:47.452" v="7659"/>
          <ac:spMkLst>
            <pc:docMk/>
            <pc:sldMk cId="201214757" sldId="9222"/>
            <ac:spMk id="17" creationId="{00000000-0000-0000-0000-000000000000}"/>
          </ac:spMkLst>
        </pc:spChg>
      </pc:sldChg>
      <pc:sldChg chg="modSp add">
        <pc:chgData name="Christophe Lavalle" userId="ce16f37ba2199528" providerId="LiveId" clId="{FA001FBD-6694-41C8-AB84-B8C94868A32A}" dt="2019-05-28T00:48:45.039" v="7658"/>
        <pc:sldMkLst>
          <pc:docMk/>
          <pc:sldMk cId="2924776073" sldId="9223"/>
        </pc:sldMkLst>
        <pc:spChg chg="mod">
          <ac:chgData name="Christophe Lavalle" userId="ce16f37ba2199528" providerId="LiveId" clId="{FA001FBD-6694-41C8-AB84-B8C94868A32A}" dt="2019-05-28T00:48:45.039" v="7658"/>
          <ac:spMkLst>
            <pc:docMk/>
            <pc:sldMk cId="2924776073" sldId="9223"/>
            <ac:spMk id="17" creationId="{00000000-0000-0000-0000-000000000000}"/>
          </ac:spMkLst>
        </pc:spChg>
      </pc:sldChg>
      <pc:sldChg chg="modSp add">
        <pc:chgData name="Christophe Lavalle" userId="ce16f37ba2199528" providerId="LiveId" clId="{FA001FBD-6694-41C8-AB84-B8C94868A32A}" dt="2019-05-28T00:48:39.446" v="7657" actId="20577"/>
        <pc:sldMkLst>
          <pc:docMk/>
          <pc:sldMk cId="2341369997" sldId="9224"/>
        </pc:sldMkLst>
        <pc:spChg chg="mod">
          <ac:chgData name="Christophe Lavalle" userId="ce16f37ba2199528" providerId="LiveId" clId="{FA001FBD-6694-41C8-AB84-B8C94868A32A}" dt="2019-05-28T00:48:39.446" v="7657" actId="20577"/>
          <ac:spMkLst>
            <pc:docMk/>
            <pc:sldMk cId="2341369997" sldId="9224"/>
            <ac:spMk id="17" creationId="{00000000-0000-0000-0000-000000000000}"/>
          </ac:spMkLst>
        </pc:spChg>
      </pc:sldChg>
      <pc:sldChg chg="modSp add">
        <pc:chgData name="Christophe Lavalle" userId="ce16f37ba2199528" providerId="LiveId" clId="{FA001FBD-6694-41C8-AB84-B8C94868A32A}" dt="2019-05-28T00:55:53.617" v="7850" actId="20577"/>
        <pc:sldMkLst>
          <pc:docMk/>
          <pc:sldMk cId="2029287881" sldId="9225"/>
        </pc:sldMkLst>
        <pc:spChg chg="mod">
          <ac:chgData name="Christophe Lavalle" userId="ce16f37ba2199528" providerId="LiveId" clId="{FA001FBD-6694-41C8-AB84-B8C94868A32A}" dt="2019-05-28T00:55:53.617" v="7850" actId="20577"/>
          <ac:spMkLst>
            <pc:docMk/>
            <pc:sldMk cId="2029287881" sldId="9225"/>
            <ac:spMk id="17" creationId="{00000000-0000-0000-0000-000000000000}"/>
          </ac:spMkLst>
        </pc:spChg>
      </pc:sldChg>
      <pc:sldChg chg="modSp add">
        <pc:chgData name="Christophe Lavalle" userId="ce16f37ba2199528" providerId="LiveId" clId="{FA001FBD-6694-41C8-AB84-B8C94868A32A}" dt="2019-05-28T00:56:02.909" v="7851"/>
        <pc:sldMkLst>
          <pc:docMk/>
          <pc:sldMk cId="1033146055" sldId="9227"/>
        </pc:sldMkLst>
        <pc:spChg chg="mod">
          <ac:chgData name="Christophe Lavalle" userId="ce16f37ba2199528" providerId="LiveId" clId="{FA001FBD-6694-41C8-AB84-B8C94868A32A}" dt="2019-05-28T00:56:02.909" v="7851"/>
          <ac:spMkLst>
            <pc:docMk/>
            <pc:sldMk cId="1033146055" sldId="9227"/>
            <ac:spMk id="17" creationId="{00000000-0000-0000-0000-000000000000}"/>
          </ac:spMkLst>
        </pc:spChg>
      </pc:sldChg>
      <pc:sldChg chg="modSp add modTransition">
        <pc:chgData name="Christophe Lavalle" userId="ce16f37ba2199528" providerId="LiveId" clId="{FA001FBD-6694-41C8-AB84-B8C94868A32A}" dt="2019-05-30T23:35:16.887" v="15853"/>
        <pc:sldMkLst>
          <pc:docMk/>
          <pc:sldMk cId="480184208" sldId="9228"/>
        </pc:sldMkLst>
        <pc:spChg chg="mod">
          <ac:chgData name="Christophe Lavalle" userId="ce16f37ba2199528" providerId="LiveId" clId="{FA001FBD-6694-41C8-AB84-B8C94868A32A}" dt="2019-05-28T00:48:29.345" v="7654"/>
          <ac:spMkLst>
            <pc:docMk/>
            <pc:sldMk cId="480184208" sldId="9228"/>
            <ac:spMk id="17" creationId="{00000000-0000-0000-0000-000000000000}"/>
          </ac:spMkLst>
        </pc:spChg>
      </pc:sldChg>
      <pc:sldChg chg="modSp add">
        <pc:chgData name="Christophe Lavalle" userId="ce16f37ba2199528" providerId="LiveId" clId="{FA001FBD-6694-41C8-AB84-B8C94868A32A}" dt="2019-05-30T00:07:39.889" v="13891" actId="20577"/>
        <pc:sldMkLst>
          <pc:docMk/>
          <pc:sldMk cId="390364059" sldId="9289"/>
        </pc:sldMkLst>
        <pc:spChg chg="mod">
          <ac:chgData name="Christophe Lavalle" userId="ce16f37ba2199528" providerId="LiveId" clId="{FA001FBD-6694-41C8-AB84-B8C94868A32A}" dt="2019-05-30T00:07:39.889" v="13891" actId="20577"/>
          <ac:spMkLst>
            <pc:docMk/>
            <pc:sldMk cId="390364059" sldId="9289"/>
            <ac:spMk id="2" creationId="{1B7C70BB-D994-4F61-BF4E-92054F910671}"/>
          </ac:spMkLst>
        </pc:spChg>
      </pc:sldChg>
      <pc:sldChg chg="modSp add ord modNotesTx">
        <pc:chgData name="Christophe Lavalle" userId="ce16f37ba2199528" providerId="LiveId" clId="{FA001FBD-6694-41C8-AB84-B8C94868A32A}" dt="2019-05-30T23:32:01.626" v="15850" actId="20577"/>
        <pc:sldMkLst>
          <pc:docMk/>
          <pc:sldMk cId="124470557" sldId="9309"/>
        </pc:sldMkLst>
        <pc:spChg chg="mod">
          <ac:chgData name="Christophe Lavalle" userId="ce16f37ba2199528" providerId="LiveId" clId="{FA001FBD-6694-41C8-AB84-B8C94868A32A}" dt="2019-05-24T10:33:38.911" v="1390" actId="20577"/>
          <ac:spMkLst>
            <pc:docMk/>
            <pc:sldMk cId="124470557" sldId="9309"/>
            <ac:spMk id="21" creationId="{5364C796-4E0D-4E08-9D81-16D192C44424}"/>
          </ac:spMkLst>
        </pc:spChg>
        <pc:spChg chg="mod">
          <ac:chgData name="Christophe Lavalle" userId="ce16f37ba2199528" providerId="LiveId" clId="{FA001FBD-6694-41C8-AB84-B8C94868A32A}" dt="2019-05-24T10:33:48.809" v="1410" actId="20577"/>
          <ac:spMkLst>
            <pc:docMk/>
            <pc:sldMk cId="124470557" sldId="9309"/>
            <ac:spMk id="22" creationId="{65CDCB4A-2F92-4E47-BDD5-6DD35EDAEFBE}"/>
          </ac:spMkLst>
        </pc:spChg>
        <pc:spChg chg="mod">
          <ac:chgData name="Christophe Lavalle" userId="ce16f37ba2199528" providerId="LiveId" clId="{FA001FBD-6694-41C8-AB84-B8C94868A32A}" dt="2019-05-24T10:33:15.570" v="1353" actId="20577"/>
          <ac:spMkLst>
            <pc:docMk/>
            <pc:sldMk cId="124470557" sldId="9309"/>
            <ac:spMk id="29" creationId="{01BF191D-D8F2-4F61-B4ED-2E78D2F07066}"/>
          </ac:spMkLst>
        </pc:spChg>
      </pc:sldChg>
      <pc:sldChg chg="add">
        <pc:chgData name="Christophe Lavalle" userId="ce16f37ba2199528" providerId="LiveId" clId="{FA001FBD-6694-41C8-AB84-B8C94868A32A}" dt="2019-05-24T10:27:20.793" v="1238"/>
        <pc:sldMkLst>
          <pc:docMk/>
          <pc:sldMk cId="814968959" sldId="9311"/>
        </pc:sldMkLst>
      </pc:sldChg>
      <pc:sldChg chg="add ord modTransition">
        <pc:chgData name="Christophe Lavalle" userId="ce16f37ba2199528" providerId="LiveId" clId="{FA001FBD-6694-41C8-AB84-B8C94868A32A}" dt="2019-05-29T10:08:49.741" v="12516"/>
        <pc:sldMkLst>
          <pc:docMk/>
          <pc:sldMk cId="987659196" sldId="9312"/>
        </pc:sldMkLst>
      </pc:sldChg>
      <pc:sldChg chg="add ord modTransition">
        <pc:chgData name="Christophe Lavalle" userId="ce16f37ba2199528" providerId="LiveId" clId="{FA001FBD-6694-41C8-AB84-B8C94868A32A}" dt="2019-05-29T10:08:23.812" v="12514"/>
        <pc:sldMkLst>
          <pc:docMk/>
          <pc:sldMk cId="3978168326" sldId="9317"/>
        </pc:sldMkLst>
      </pc:sldChg>
      <pc:sldChg chg="add ord">
        <pc:chgData name="Christophe Lavalle" userId="ce16f37ba2199528" providerId="LiveId" clId="{FA001FBD-6694-41C8-AB84-B8C94868A32A}" dt="2019-05-29T10:06:53.757" v="12512"/>
        <pc:sldMkLst>
          <pc:docMk/>
          <pc:sldMk cId="1017094659" sldId="9325"/>
        </pc:sldMkLst>
      </pc:sldChg>
      <pc:sldChg chg="modSp add ord modAnim">
        <pc:chgData name="Christophe Lavalle" userId="ce16f37ba2199528" providerId="LiveId" clId="{FA001FBD-6694-41C8-AB84-B8C94868A32A}" dt="2019-05-29T20:43:19.072" v="12643" actId="20577"/>
        <pc:sldMkLst>
          <pc:docMk/>
          <pc:sldMk cId="616459742" sldId="9326"/>
        </pc:sldMkLst>
        <pc:spChg chg="mod">
          <ac:chgData name="Christophe Lavalle" userId="ce16f37ba2199528" providerId="LiveId" clId="{FA001FBD-6694-41C8-AB84-B8C94868A32A}" dt="2019-05-29T10:21:45.836" v="12602" actId="20577"/>
          <ac:spMkLst>
            <pc:docMk/>
            <pc:sldMk cId="616459742" sldId="9326"/>
            <ac:spMk id="14" creationId="{F8FE4ED3-2868-425F-A04D-DF436CFBEC22}"/>
          </ac:spMkLst>
        </pc:spChg>
        <pc:spChg chg="mod">
          <ac:chgData name="Christophe Lavalle" userId="ce16f37ba2199528" providerId="LiveId" clId="{FA001FBD-6694-41C8-AB84-B8C94868A32A}" dt="2019-05-29T20:43:19.072" v="12643" actId="20577"/>
          <ac:spMkLst>
            <pc:docMk/>
            <pc:sldMk cId="616459742" sldId="9326"/>
            <ac:spMk id="25" creationId="{2DDBB2F1-9649-42C4-BDD5-F53A24BE6965}"/>
          </ac:spMkLst>
        </pc:spChg>
      </pc:sldChg>
      <pc:sldChg chg="modSp add">
        <pc:chgData name="Christophe Lavalle" userId="ce16f37ba2199528" providerId="LiveId" clId="{FA001FBD-6694-41C8-AB84-B8C94868A32A}" dt="2019-05-28T00:48:32.069" v="7655"/>
        <pc:sldMkLst>
          <pc:docMk/>
          <pc:sldMk cId="365151094" sldId="9332"/>
        </pc:sldMkLst>
        <pc:spChg chg="mod">
          <ac:chgData name="Christophe Lavalle" userId="ce16f37ba2199528" providerId="LiveId" clId="{FA001FBD-6694-41C8-AB84-B8C94868A32A}" dt="2019-05-28T00:48:32.069" v="7655"/>
          <ac:spMkLst>
            <pc:docMk/>
            <pc:sldMk cId="365151094" sldId="9332"/>
            <ac:spMk id="17" creationId="{00000000-0000-0000-0000-000000000000}"/>
          </ac:spMkLst>
        </pc:spChg>
      </pc:sldChg>
      <pc:sldChg chg="modSp add modTransition">
        <pc:chgData name="Christophe Lavalle" userId="ce16f37ba2199528" providerId="LiveId" clId="{FA001FBD-6694-41C8-AB84-B8C94868A32A}" dt="2019-05-30T23:35:12.191" v="15852"/>
        <pc:sldMkLst>
          <pc:docMk/>
          <pc:sldMk cId="2586739229" sldId="9334"/>
        </pc:sldMkLst>
        <pc:spChg chg="mod">
          <ac:chgData name="Christophe Lavalle" userId="ce16f37ba2199528" providerId="LiveId" clId="{FA001FBD-6694-41C8-AB84-B8C94868A32A}" dt="2019-05-28T00:48:26.482" v="7653"/>
          <ac:spMkLst>
            <pc:docMk/>
            <pc:sldMk cId="2586739229" sldId="9334"/>
            <ac:spMk id="17" creationId="{00000000-0000-0000-0000-000000000000}"/>
          </ac:spMkLst>
        </pc:spChg>
      </pc:sldChg>
      <pc:sldChg chg="modSp add">
        <pc:chgData name="Christophe Lavalle" userId="ce16f37ba2199528" providerId="LiveId" clId="{FA001FBD-6694-41C8-AB84-B8C94868A32A}" dt="2019-05-28T00:48:14.579" v="7652" actId="20577"/>
        <pc:sldMkLst>
          <pc:docMk/>
          <pc:sldMk cId="1026531683" sldId="9335"/>
        </pc:sldMkLst>
        <pc:spChg chg="mod">
          <ac:chgData name="Christophe Lavalle" userId="ce16f37ba2199528" providerId="LiveId" clId="{FA001FBD-6694-41C8-AB84-B8C94868A32A}" dt="2019-05-28T00:48:14.579" v="7652" actId="20577"/>
          <ac:spMkLst>
            <pc:docMk/>
            <pc:sldMk cId="1026531683" sldId="9335"/>
            <ac:spMk id="17" creationId="{00000000-0000-0000-0000-000000000000}"/>
          </ac:spMkLst>
        </pc:spChg>
      </pc:sldChg>
      <pc:sldChg chg="modSp add modTransition">
        <pc:chgData name="Christophe Lavalle" userId="ce16f37ba2199528" providerId="LiveId" clId="{FA001FBD-6694-41C8-AB84-B8C94868A32A}" dt="2019-05-30T22:59:14.164" v="15697"/>
        <pc:sldMkLst>
          <pc:docMk/>
          <pc:sldMk cId="3120223758" sldId="9991"/>
        </pc:sldMkLst>
        <pc:spChg chg="mod">
          <ac:chgData name="Christophe Lavalle" userId="ce16f37ba2199528" providerId="LiveId" clId="{FA001FBD-6694-41C8-AB84-B8C94868A32A}" dt="2019-05-28T00:48:02.310" v="7629" actId="20577"/>
          <ac:spMkLst>
            <pc:docMk/>
            <pc:sldMk cId="3120223758" sldId="9991"/>
            <ac:spMk id="17" creationId="{00000000-0000-0000-0000-000000000000}"/>
          </ac:spMkLst>
        </pc:spChg>
      </pc:sldChg>
      <pc:sldChg chg="modSp add">
        <pc:chgData name="Christophe Lavalle" userId="ce16f37ba2199528" providerId="LiveId" clId="{FA001FBD-6694-41C8-AB84-B8C94868A32A}" dt="2019-05-28T00:55:20.802" v="7810" actId="20577"/>
        <pc:sldMkLst>
          <pc:docMk/>
          <pc:sldMk cId="1071563799" sldId="9993"/>
        </pc:sldMkLst>
        <pc:spChg chg="mod">
          <ac:chgData name="Christophe Lavalle" userId="ce16f37ba2199528" providerId="LiveId" clId="{FA001FBD-6694-41C8-AB84-B8C94868A32A}" dt="2019-05-28T00:55:20.802" v="7810" actId="20577"/>
          <ac:spMkLst>
            <pc:docMk/>
            <pc:sldMk cId="1071563799" sldId="9993"/>
            <ac:spMk id="17" creationId="{00000000-0000-0000-0000-000000000000}"/>
          </ac:spMkLst>
        </pc:spChg>
      </pc:sldChg>
      <pc:sldChg chg="modSp add">
        <pc:chgData name="Christophe Lavalle" userId="ce16f37ba2199528" providerId="LiveId" clId="{FA001FBD-6694-41C8-AB84-B8C94868A32A}" dt="2019-05-28T00:56:13.191" v="7852"/>
        <pc:sldMkLst>
          <pc:docMk/>
          <pc:sldMk cId="764561982" sldId="9994"/>
        </pc:sldMkLst>
        <pc:spChg chg="mod">
          <ac:chgData name="Christophe Lavalle" userId="ce16f37ba2199528" providerId="LiveId" clId="{FA001FBD-6694-41C8-AB84-B8C94868A32A}" dt="2019-05-28T00:56:13.191" v="7852"/>
          <ac:spMkLst>
            <pc:docMk/>
            <pc:sldMk cId="764561982" sldId="9994"/>
            <ac:spMk id="17" creationId="{00000000-0000-0000-0000-000000000000}"/>
          </ac:spMkLst>
        </pc:spChg>
      </pc:sldChg>
      <pc:sldChg chg="modSp add ord">
        <pc:chgData name="Christophe Lavalle" userId="ce16f37ba2199528" providerId="LiveId" clId="{FA001FBD-6694-41C8-AB84-B8C94868A32A}" dt="2019-05-28T10:31:13.864" v="10802" actId="20577"/>
        <pc:sldMkLst>
          <pc:docMk/>
          <pc:sldMk cId="3152763916" sldId="9995"/>
        </pc:sldMkLst>
        <pc:spChg chg="mod">
          <ac:chgData name="Christophe Lavalle" userId="ce16f37ba2199528" providerId="LiveId" clId="{FA001FBD-6694-41C8-AB84-B8C94868A32A}" dt="2019-05-28T10:30:43.607" v="10767" actId="20577"/>
          <ac:spMkLst>
            <pc:docMk/>
            <pc:sldMk cId="3152763916" sldId="9995"/>
            <ac:spMk id="16" creationId="{9DC88040-AF30-4987-9BA4-D35BB4061537}"/>
          </ac:spMkLst>
        </pc:spChg>
        <pc:spChg chg="mod">
          <ac:chgData name="Christophe Lavalle" userId="ce16f37ba2199528" providerId="LiveId" clId="{FA001FBD-6694-41C8-AB84-B8C94868A32A}" dt="2019-05-28T10:30:34.798" v="10750" actId="20577"/>
          <ac:spMkLst>
            <pc:docMk/>
            <pc:sldMk cId="3152763916" sldId="9995"/>
            <ac:spMk id="17" creationId="{00000000-0000-0000-0000-000000000000}"/>
          </ac:spMkLst>
        </pc:spChg>
        <pc:spChg chg="mod">
          <ac:chgData name="Christophe Lavalle" userId="ce16f37ba2199528" providerId="LiveId" clId="{FA001FBD-6694-41C8-AB84-B8C94868A32A}" dt="2019-05-28T10:31:13.864" v="10802" actId="20577"/>
          <ac:spMkLst>
            <pc:docMk/>
            <pc:sldMk cId="3152763916" sldId="9995"/>
            <ac:spMk id="18" creationId="{0B184B1D-03CC-4F1C-80F5-AFC85754A303}"/>
          </ac:spMkLst>
        </pc:spChg>
        <pc:spChg chg="mod">
          <ac:chgData name="Christophe Lavalle" userId="ce16f37ba2199528" providerId="LiveId" clId="{FA001FBD-6694-41C8-AB84-B8C94868A32A}" dt="2019-05-28T10:31:02.476" v="10801" actId="20577"/>
          <ac:spMkLst>
            <pc:docMk/>
            <pc:sldMk cId="3152763916" sldId="9995"/>
            <ac:spMk id="19" creationId="{C9950B98-55F9-4F6D-BB4F-A4ACF80B597A}"/>
          </ac:spMkLst>
        </pc:spChg>
      </pc:sldChg>
      <pc:sldChg chg="modSp add">
        <pc:chgData name="Christophe Lavalle" userId="ce16f37ba2199528" providerId="LiveId" clId="{FA001FBD-6694-41C8-AB84-B8C94868A32A}" dt="2019-05-29T10:24:34.694" v="12615" actId="20577"/>
        <pc:sldMkLst>
          <pc:docMk/>
          <pc:sldMk cId="2953817338" sldId="9996"/>
        </pc:sldMkLst>
        <pc:spChg chg="mod">
          <ac:chgData name="Christophe Lavalle" userId="ce16f37ba2199528" providerId="LiveId" clId="{FA001FBD-6694-41C8-AB84-B8C94868A32A}" dt="2019-05-28T10:31:28.408" v="10803"/>
          <ac:spMkLst>
            <pc:docMk/>
            <pc:sldMk cId="2953817338" sldId="9996"/>
            <ac:spMk id="17" creationId="{00000000-0000-0000-0000-000000000000}"/>
          </ac:spMkLst>
        </pc:spChg>
        <pc:spChg chg="mod">
          <ac:chgData name="Christophe Lavalle" userId="ce16f37ba2199528" providerId="LiveId" clId="{FA001FBD-6694-41C8-AB84-B8C94868A32A}" dt="2019-05-29T10:24:34.694" v="12615" actId="20577"/>
          <ac:spMkLst>
            <pc:docMk/>
            <pc:sldMk cId="2953817338" sldId="9996"/>
            <ac:spMk id="25" creationId="{4CAD7112-B4B7-4DC7-AD55-7FDE9C987974}"/>
          </ac:spMkLst>
        </pc:spChg>
      </pc:sldChg>
      <pc:sldChg chg="modSp add">
        <pc:chgData name="Christophe Lavalle" userId="ce16f37ba2199528" providerId="LiveId" clId="{FA001FBD-6694-41C8-AB84-B8C94868A32A}" dt="2019-05-28T10:25:07.354" v="10410" actId="20577"/>
        <pc:sldMkLst>
          <pc:docMk/>
          <pc:sldMk cId="916324441" sldId="9999"/>
        </pc:sldMkLst>
        <pc:spChg chg="mod">
          <ac:chgData name="Christophe Lavalle" userId="ce16f37ba2199528" providerId="LiveId" clId="{FA001FBD-6694-41C8-AB84-B8C94868A32A}" dt="2019-05-28T10:20:49.643" v="10040" actId="20577"/>
          <ac:spMkLst>
            <pc:docMk/>
            <pc:sldMk cId="916324441" sldId="9999"/>
            <ac:spMk id="2" creationId="{7260396A-828E-411B-9DD9-F1813DECEFD6}"/>
          </ac:spMkLst>
        </pc:spChg>
        <pc:graphicFrameChg chg="mod">
          <ac:chgData name="Christophe Lavalle" userId="ce16f37ba2199528" providerId="LiveId" clId="{FA001FBD-6694-41C8-AB84-B8C94868A32A}" dt="2019-05-28T10:25:07.354" v="10410" actId="20577"/>
          <ac:graphicFrameMkLst>
            <pc:docMk/>
            <pc:sldMk cId="916324441" sldId="9999"/>
            <ac:graphicFrameMk id="8" creationId="{6E87856C-DBFB-41F5-A622-A6538AF73538}"/>
          </ac:graphicFrameMkLst>
        </pc:graphicFrameChg>
      </pc:sldChg>
      <pc:sldChg chg="addSp modSp add del">
        <pc:chgData name="Christophe Lavalle" userId="ce16f37ba2199528" providerId="LiveId" clId="{FA001FBD-6694-41C8-AB84-B8C94868A32A}" dt="2019-05-30T22:26:49.446" v="15696" actId="2696"/>
        <pc:sldMkLst>
          <pc:docMk/>
          <pc:sldMk cId="2145426440" sldId="10043"/>
        </pc:sldMkLst>
        <pc:spChg chg="mod">
          <ac:chgData name="Christophe Lavalle" userId="ce16f37ba2199528" providerId="LiveId" clId="{FA001FBD-6694-41C8-AB84-B8C94868A32A}" dt="2019-05-25T13:47:02.172" v="2031" actId="14100"/>
          <ac:spMkLst>
            <pc:docMk/>
            <pc:sldMk cId="2145426440" sldId="10043"/>
            <ac:spMk id="3" creationId="{A0F5DDAF-D490-480D-8C9B-42DC8FE4B565}"/>
          </ac:spMkLst>
        </pc:spChg>
        <pc:picChg chg="add mod">
          <ac:chgData name="Christophe Lavalle" userId="ce16f37ba2199528" providerId="LiveId" clId="{FA001FBD-6694-41C8-AB84-B8C94868A32A}" dt="2019-05-29T08:42:21.025" v="11572" actId="1076"/>
          <ac:picMkLst>
            <pc:docMk/>
            <pc:sldMk cId="2145426440" sldId="10043"/>
            <ac:picMk id="5" creationId="{138461A2-C4BA-47A6-949B-43A826DA2B71}"/>
          </ac:picMkLst>
        </pc:picChg>
      </pc:sldChg>
      <pc:sldChg chg="ord modNotesTx">
        <pc:chgData name="Christophe Lavalle" userId="ce16f37ba2199528" providerId="LiveId" clId="{FA001FBD-6694-41C8-AB84-B8C94868A32A}" dt="2019-05-27T10:09:19.497" v="6508" actId="20577"/>
        <pc:sldMkLst>
          <pc:docMk/>
          <pc:sldMk cId="1970814479" sldId="10044"/>
        </pc:sldMkLst>
      </pc:sldChg>
      <pc:sldChg chg="addSp delSp">
        <pc:chgData name="Christophe Lavalle" userId="ce16f37ba2199528" providerId="LiveId" clId="{FA001FBD-6694-41C8-AB84-B8C94868A32A}" dt="2019-05-27T03:31:11.431" v="6353"/>
        <pc:sldMkLst>
          <pc:docMk/>
          <pc:sldMk cId="626271108" sldId="10047"/>
        </pc:sldMkLst>
        <pc:picChg chg="add del">
          <ac:chgData name="Christophe Lavalle" userId="ce16f37ba2199528" providerId="LiveId" clId="{FA001FBD-6694-41C8-AB84-B8C94868A32A}" dt="2019-05-27T03:31:11.431" v="6353"/>
          <ac:picMkLst>
            <pc:docMk/>
            <pc:sldMk cId="626271108" sldId="10047"/>
            <ac:picMk id="3" creationId="{B6130BA7-6F4B-48F0-9D03-F9AF402C17C7}"/>
          </ac:picMkLst>
        </pc:picChg>
      </pc:sldChg>
      <pc:sldChg chg="modSp">
        <pc:chgData name="Christophe Lavalle" userId="ce16f37ba2199528" providerId="LiveId" clId="{FA001FBD-6694-41C8-AB84-B8C94868A32A}" dt="2019-05-28T00:58:20.490" v="7874" actId="20577"/>
        <pc:sldMkLst>
          <pc:docMk/>
          <pc:sldMk cId="1159280760" sldId="10048"/>
        </pc:sldMkLst>
        <pc:spChg chg="mod">
          <ac:chgData name="Christophe Lavalle" userId="ce16f37ba2199528" providerId="LiveId" clId="{FA001FBD-6694-41C8-AB84-B8C94868A32A}" dt="2019-05-28T00:58:20.490" v="7874" actId="20577"/>
          <ac:spMkLst>
            <pc:docMk/>
            <pc:sldMk cId="1159280760" sldId="10048"/>
            <ac:spMk id="2" creationId="{29DDE2CC-2F39-41D3-96D0-88384CCA1DB9}"/>
          </ac:spMkLst>
        </pc:spChg>
      </pc:sldChg>
      <pc:sldChg chg="modSp ord">
        <pc:chgData name="Christophe Lavalle" userId="ce16f37ba2199528" providerId="LiveId" clId="{FA001FBD-6694-41C8-AB84-B8C94868A32A}" dt="2019-05-28T00:20:45.540" v="6532" actId="20577"/>
        <pc:sldMkLst>
          <pc:docMk/>
          <pc:sldMk cId="205713260" sldId="10049"/>
        </pc:sldMkLst>
        <pc:spChg chg="mod">
          <ac:chgData name="Christophe Lavalle" userId="ce16f37ba2199528" providerId="LiveId" clId="{FA001FBD-6694-41C8-AB84-B8C94868A32A}" dt="2019-05-28T00:20:45.540" v="6532" actId="20577"/>
          <ac:spMkLst>
            <pc:docMk/>
            <pc:sldMk cId="205713260" sldId="10049"/>
            <ac:spMk id="2" creationId="{29DDE2CC-2F39-41D3-96D0-88384CCA1DB9}"/>
          </ac:spMkLst>
        </pc:spChg>
      </pc:sldChg>
      <pc:sldChg chg="addSp delSp modSp add del">
        <pc:chgData name="Christophe Lavalle" userId="ce16f37ba2199528" providerId="LiveId" clId="{FA001FBD-6694-41C8-AB84-B8C94868A32A}" dt="2019-05-30T22:26:48.735" v="15695" actId="2696"/>
        <pc:sldMkLst>
          <pc:docMk/>
          <pc:sldMk cId="27575751" sldId="10050"/>
        </pc:sldMkLst>
        <pc:spChg chg="mod">
          <ac:chgData name="Christophe Lavalle" userId="ce16f37ba2199528" providerId="LiveId" clId="{FA001FBD-6694-41C8-AB84-B8C94868A32A}" dt="2019-05-29T08:45:40.051" v="11626" actId="6549"/>
          <ac:spMkLst>
            <pc:docMk/>
            <pc:sldMk cId="27575751" sldId="10050"/>
            <ac:spMk id="2" creationId="{4375A765-03BE-4D2F-9B7B-C0B8FE0C4EC4}"/>
          </ac:spMkLst>
        </pc:spChg>
        <pc:spChg chg="add del">
          <ac:chgData name="Christophe Lavalle" userId="ce16f37ba2199528" providerId="LiveId" clId="{FA001FBD-6694-41C8-AB84-B8C94868A32A}" dt="2019-05-20T23:43:46.688" v="24"/>
          <ac:spMkLst>
            <pc:docMk/>
            <pc:sldMk cId="27575751" sldId="10050"/>
            <ac:spMk id="3" creationId="{BCFA1E66-6687-4799-8A89-AEF333D18C1F}"/>
          </ac:spMkLst>
        </pc:spChg>
        <pc:spChg chg="add del">
          <ac:chgData name="Christophe Lavalle" userId="ce16f37ba2199528" providerId="LiveId" clId="{FA001FBD-6694-41C8-AB84-B8C94868A32A}" dt="2019-05-29T08:40:48.092" v="11561" actId="478"/>
          <ac:spMkLst>
            <pc:docMk/>
            <pc:sldMk cId="27575751" sldId="10050"/>
            <ac:spMk id="3" creationId="{FE1B2263-E125-47FE-9683-26BF296CC20D}"/>
          </ac:spMkLst>
        </pc:spChg>
        <pc:spChg chg="add del mod">
          <ac:chgData name="Christophe Lavalle" userId="ce16f37ba2199528" providerId="LiveId" clId="{FA001FBD-6694-41C8-AB84-B8C94868A32A}" dt="2019-05-20T23:51:39.016" v="34" actId="478"/>
          <ac:spMkLst>
            <pc:docMk/>
            <pc:sldMk cId="27575751" sldId="10050"/>
            <ac:spMk id="13" creationId="{8956A7D2-0B41-452A-8DDD-33E0566E2766}"/>
          </ac:spMkLst>
        </pc:spChg>
        <pc:spChg chg="add del mod">
          <ac:chgData name="Christophe Lavalle" userId="ce16f37ba2199528" providerId="LiveId" clId="{FA001FBD-6694-41C8-AB84-B8C94868A32A}" dt="2019-05-20T23:53:44.240" v="114" actId="478"/>
          <ac:spMkLst>
            <pc:docMk/>
            <pc:sldMk cId="27575751" sldId="10050"/>
            <ac:spMk id="16" creationId="{6D13BD59-52C1-4D4D-9331-13EC4C991525}"/>
          </ac:spMkLst>
        </pc:spChg>
        <pc:spChg chg="add del mod">
          <ac:chgData name="Christophe Lavalle" userId="ce16f37ba2199528" providerId="LiveId" clId="{FA001FBD-6694-41C8-AB84-B8C94868A32A}" dt="2019-05-20T23:54:24.342" v="122" actId="478"/>
          <ac:spMkLst>
            <pc:docMk/>
            <pc:sldMk cId="27575751" sldId="10050"/>
            <ac:spMk id="19" creationId="{A6378636-1443-4CA3-B59C-6FF7FEC8DB67}"/>
          </ac:spMkLst>
        </pc:spChg>
        <pc:spChg chg="add mod">
          <ac:chgData name="Christophe Lavalle" userId="ce16f37ba2199528" providerId="LiveId" clId="{FA001FBD-6694-41C8-AB84-B8C94868A32A}" dt="2019-05-29T08:46:36.294" v="11639" actId="20577"/>
          <ac:spMkLst>
            <pc:docMk/>
            <pc:sldMk cId="27575751" sldId="10050"/>
            <ac:spMk id="20" creationId="{CA50A2C0-EE6F-4766-A8E7-ADA7A9885C14}"/>
          </ac:spMkLst>
        </pc:spChg>
        <pc:picChg chg="add mod">
          <ac:chgData name="Christophe Lavalle" userId="ce16f37ba2199528" providerId="LiveId" clId="{FA001FBD-6694-41C8-AB84-B8C94868A32A}" dt="2019-05-29T08:46:58.949" v="11641" actId="1076"/>
          <ac:picMkLst>
            <pc:docMk/>
            <pc:sldMk cId="27575751" sldId="10050"/>
            <ac:picMk id="5" creationId="{B59C7145-144E-4604-8878-3FB485E941F7}"/>
          </ac:picMkLst>
        </pc:picChg>
        <pc:picChg chg="add del mod">
          <ac:chgData name="Christophe Lavalle" userId="ce16f37ba2199528" providerId="LiveId" clId="{FA001FBD-6694-41C8-AB84-B8C94868A32A}" dt="2019-05-20T23:38:48.593" v="7"/>
          <ac:picMkLst>
            <pc:docMk/>
            <pc:sldMk cId="27575751" sldId="10050"/>
            <ac:picMk id="5" creationId="{EA84BCA9-656D-42B7-A48F-502EA9821370}"/>
          </ac:picMkLst>
        </pc:picChg>
        <pc:picChg chg="add del mod">
          <ac:chgData name="Christophe Lavalle" userId="ce16f37ba2199528" providerId="LiveId" clId="{FA001FBD-6694-41C8-AB84-B8C94868A32A}" dt="2019-05-20T23:39:04.913" v="14" actId="931"/>
          <ac:picMkLst>
            <pc:docMk/>
            <pc:sldMk cId="27575751" sldId="10050"/>
            <ac:picMk id="7" creationId="{D9335D24-A902-421A-A8C2-25055E9C5A4D}"/>
          </ac:picMkLst>
        </pc:picChg>
        <pc:picChg chg="add del mod">
          <ac:chgData name="Christophe Lavalle" userId="ce16f37ba2199528" providerId="LiveId" clId="{FA001FBD-6694-41C8-AB84-B8C94868A32A}" dt="2019-05-20T23:39:44.899" v="23" actId="478"/>
          <ac:picMkLst>
            <pc:docMk/>
            <pc:sldMk cId="27575751" sldId="10050"/>
            <ac:picMk id="8" creationId="{85AE390C-3AF5-48BA-91DE-46DDE30AF796}"/>
          </ac:picMkLst>
        </pc:picChg>
        <pc:picChg chg="add mod">
          <ac:chgData name="Christophe Lavalle" userId="ce16f37ba2199528" providerId="LiveId" clId="{FA001FBD-6694-41C8-AB84-B8C94868A32A}" dt="2019-05-20T23:43:51.974" v="25" actId="27614"/>
          <ac:picMkLst>
            <pc:docMk/>
            <pc:sldMk cId="27575751" sldId="10050"/>
            <ac:picMk id="10" creationId="{2E34FEEA-AB53-4099-A56E-F4196CB8AC42}"/>
          </ac:picMkLst>
        </pc:picChg>
        <pc:picChg chg="add mod">
          <ac:chgData name="Christophe Lavalle" userId="ce16f37ba2199528" providerId="LiveId" clId="{FA001FBD-6694-41C8-AB84-B8C94868A32A}" dt="2019-05-29T08:45:47.340" v="11627" actId="1076"/>
          <ac:picMkLst>
            <pc:docMk/>
            <pc:sldMk cId="27575751" sldId="10050"/>
            <ac:picMk id="12" creationId="{6AF6DD89-3565-448D-93F5-6EE163021D18}"/>
          </ac:picMkLst>
        </pc:picChg>
        <pc:picChg chg="add del mod">
          <ac:chgData name="Christophe Lavalle" userId="ce16f37ba2199528" providerId="LiveId" clId="{FA001FBD-6694-41C8-AB84-B8C94868A32A}" dt="2019-05-20T23:53:44.240" v="114" actId="478"/>
          <ac:picMkLst>
            <pc:docMk/>
            <pc:sldMk cId="27575751" sldId="10050"/>
            <ac:picMk id="15" creationId="{F2FD798D-DD64-42C3-A194-799B81A64C65}"/>
          </ac:picMkLst>
        </pc:picChg>
        <pc:picChg chg="add del mod">
          <ac:chgData name="Christophe Lavalle" userId="ce16f37ba2199528" providerId="LiveId" clId="{FA001FBD-6694-41C8-AB84-B8C94868A32A}" dt="2019-05-29T08:45:27.942" v="11615" actId="1076"/>
          <ac:picMkLst>
            <pc:docMk/>
            <pc:sldMk cId="27575751" sldId="10050"/>
            <ac:picMk id="18" creationId="{4B652336-3816-4A7D-968E-21A41647BBFC}"/>
          </ac:picMkLst>
        </pc:picChg>
      </pc:sldChg>
      <pc:sldChg chg="addSp delSp modSp add ord">
        <pc:chgData name="Christophe Lavalle" userId="ce16f37ba2199528" providerId="LiveId" clId="{FA001FBD-6694-41C8-AB84-B8C94868A32A}" dt="2019-05-24T10:07:50.630" v="900" actId="1076"/>
        <pc:sldMkLst>
          <pc:docMk/>
          <pc:sldMk cId="1030459605" sldId="10233"/>
        </pc:sldMkLst>
        <pc:spChg chg="del">
          <ac:chgData name="Christophe Lavalle" userId="ce16f37ba2199528" providerId="LiveId" clId="{FA001FBD-6694-41C8-AB84-B8C94868A32A}" dt="2019-05-24T10:05:17.191" v="882" actId="478"/>
          <ac:spMkLst>
            <pc:docMk/>
            <pc:sldMk cId="1030459605" sldId="10233"/>
            <ac:spMk id="2" creationId="{7379EB1B-5D83-4B27-B7EF-2648325801AC}"/>
          </ac:spMkLst>
        </pc:spChg>
        <pc:spChg chg="del">
          <ac:chgData name="Christophe Lavalle" userId="ce16f37ba2199528" providerId="LiveId" clId="{FA001FBD-6694-41C8-AB84-B8C94868A32A}" dt="2019-05-24T10:05:16.121" v="881" actId="478"/>
          <ac:spMkLst>
            <pc:docMk/>
            <pc:sldMk cId="1030459605" sldId="10233"/>
            <ac:spMk id="3" creationId="{ECD38CB3-638F-4268-8187-AD5A251FA58E}"/>
          </ac:spMkLst>
        </pc:spChg>
        <pc:spChg chg="del">
          <ac:chgData name="Christophe Lavalle" userId="ce16f37ba2199528" providerId="LiveId" clId="{FA001FBD-6694-41C8-AB84-B8C94868A32A}" dt="2019-05-24T10:06:19.204" v="892" actId="478"/>
          <ac:spMkLst>
            <pc:docMk/>
            <pc:sldMk cId="1030459605" sldId="10233"/>
            <ac:spMk id="4" creationId="{095C4F7B-B558-40A4-8D87-E7619412A0F5}"/>
          </ac:spMkLst>
        </pc:spChg>
        <pc:spChg chg="add del mod">
          <ac:chgData name="Christophe Lavalle" userId="ce16f37ba2199528" providerId="LiveId" clId="{FA001FBD-6694-41C8-AB84-B8C94868A32A}" dt="2019-05-24T10:07:05.634" v="898" actId="478"/>
          <ac:spMkLst>
            <pc:docMk/>
            <pc:sldMk cId="1030459605" sldId="10233"/>
            <ac:spMk id="6" creationId="{586D549B-22BE-42AC-B43E-3FCD5D4F53AC}"/>
          </ac:spMkLst>
        </pc:spChg>
        <pc:spChg chg="add del mod">
          <ac:chgData name="Christophe Lavalle" userId="ce16f37ba2199528" providerId="LiveId" clId="{FA001FBD-6694-41C8-AB84-B8C94868A32A}" dt="2019-05-24T10:07:01.670" v="897" actId="478"/>
          <ac:spMkLst>
            <pc:docMk/>
            <pc:sldMk cId="1030459605" sldId="10233"/>
            <ac:spMk id="7" creationId="{07594B22-648F-4BB7-A02E-1F4173164E73}"/>
          </ac:spMkLst>
        </pc:spChg>
        <pc:picChg chg="add mod modCrop">
          <ac:chgData name="Christophe Lavalle" userId="ce16f37ba2199528" providerId="LiveId" clId="{FA001FBD-6694-41C8-AB84-B8C94868A32A}" dt="2019-05-24T10:07:50.630" v="900" actId="1076"/>
          <ac:picMkLst>
            <pc:docMk/>
            <pc:sldMk cId="1030459605" sldId="10233"/>
            <ac:picMk id="5" creationId="{B8656C93-7826-493E-90C7-EDFA6D355518}"/>
          </ac:picMkLst>
        </pc:picChg>
      </pc:sldChg>
      <pc:sldChg chg="add">
        <pc:chgData name="Christophe Lavalle" userId="ce16f37ba2199528" providerId="LiveId" clId="{FA001FBD-6694-41C8-AB84-B8C94868A32A}" dt="2019-05-24T10:30:12.510" v="1262"/>
        <pc:sldMkLst>
          <pc:docMk/>
          <pc:sldMk cId="199669928" sldId="10236"/>
        </pc:sldMkLst>
      </pc:sldChg>
      <pc:sldChg chg="modSp add ord modNotesTx">
        <pc:chgData name="Christophe Lavalle" userId="ce16f37ba2199528" providerId="LiveId" clId="{FA001FBD-6694-41C8-AB84-B8C94868A32A}" dt="2019-05-29T09:32:05.712" v="12076" actId="20577"/>
        <pc:sldMkLst>
          <pc:docMk/>
          <pc:sldMk cId="734311410" sldId="10237"/>
        </pc:sldMkLst>
        <pc:spChg chg="mod">
          <ac:chgData name="Christophe Lavalle" userId="ce16f37ba2199528" providerId="LiveId" clId="{FA001FBD-6694-41C8-AB84-B8C94868A32A}" dt="2019-05-24T10:32:22.940" v="1329" actId="6549"/>
          <ac:spMkLst>
            <pc:docMk/>
            <pc:sldMk cId="734311410" sldId="10237"/>
            <ac:spMk id="2" creationId="{B8232838-7F98-4D96-9DDE-AC76AC724916}"/>
          </ac:spMkLst>
        </pc:spChg>
      </pc:sldChg>
      <pc:sldChg chg="modSp add">
        <pc:chgData name="Christophe Lavalle" userId="ce16f37ba2199528" providerId="LiveId" clId="{FA001FBD-6694-41C8-AB84-B8C94868A32A}" dt="2019-05-28T00:53:19.681" v="7745" actId="20577"/>
        <pc:sldMkLst>
          <pc:docMk/>
          <pc:sldMk cId="898143780" sldId="10245"/>
        </pc:sldMkLst>
        <pc:spChg chg="mod">
          <ac:chgData name="Christophe Lavalle" userId="ce16f37ba2199528" providerId="LiveId" clId="{FA001FBD-6694-41C8-AB84-B8C94868A32A}" dt="2019-05-28T00:53:19.681" v="7745" actId="20577"/>
          <ac:spMkLst>
            <pc:docMk/>
            <pc:sldMk cId="898143780" sldId="10245"/>
            <ac:spMk id="2" creationId="{00000000-0000-0000-0000-000000000000}"/>
          </ac:spMkLst>
        </pc:spChg>
      </pc:sldChg>
      <pc:sldChg chg="add">
        <pc:chgData name="Christophe Lavalle" userId="ce16f37ba2199528" providerId="LiveId" clId="{FA001FBD-6694-41C8-AB84-B8C94868A32A}" dt="2019-05-24T10:38:27.976" v="1820"/>
        <pc:sldMkLst>
          <pc:docMk/>
          <pc:sldMk cId="2005005669" sldId="10247"/>
        </pc:sldMkLst>
      </pc:sldChg>
      <pc:sldChg chg="add">
        <pc:chgData name="Christophe Lavalle" userId="ce16f37ba2199528" providerId="LiveId" clId="{FA001FBD-6694-41C8-AB84-B8C94868A32A}" dt="2019-05-24T10:39:09.937" v="1822"/>
        <pc:sldMkLst>
          <pc:docMk/>
          <pc:sldMk cId="726322275" sldId="10248"/>
        </pc:sldMkLst>
      </pc:sldChg>
      <pc:sldChg chg="addSp modSp add setBg modAnim modNotes modNotesTx">
        <pc:chgData name="Christophe Lavalle" userId="ce16f37ba2199528" providerId="LiveId" clId="{FA001FBD-6694-41C8-AB84-B8C94868A32A}" dt="2019-05-30T01:24:06.335" v="15368" actId="20577"/>
        <pc:sldMkLst>
          <pc:docMk/>
          <pc:sldMk cId="4064013064" sldId="10249"/>
        </pc:sldMkLst>
        <pc:spChg chg="add mod">
          <ac:chgData name="Christophe Lavalle" userId="ce16f37ba2199528" providerId="LiveId" clId="{FA001FBD-6694-41C8-AB84-B8C94868A32A}" dt="2019-05-30T00:10:10.197" v="13914"/>
          <ac:spMkLst>
            <pc:docMk/>
            <pc:sldMk cId="4064013064" sldId="10249"/>
            <ac:spMk id="8" creationId="{0183F487-7FED-4B18-81E8-6B327A32FEBC}"/>
          </ac:spMkLst>
        </pc:spChg>
      </pc:sldChg>
      <pc:sldChg chg="modSp add ord modNotesTx">
        <pc:chgData name="Christophe Lavalle" userId="ce16f37ba2199528" providerId="LiveId" clId="{FA001FBD-6694-41C8-AB84-B8C94868A32A}" dt="2019-05-30T10:42:49.015" v="15685" actId="113"/>
        <pc:sldMkLst>
          <pc:docMk/>
          <pc:sldMk cId="2857907673" sldId="10253"/>
        </pc:sldMkLst>
        <pc:spChg chg="mod">
          <ac:chgData name="Christophe Lavalle" userId="ce16f37ba2199528" providerId="LiveId" clId="{FA001FBD-6694-41C8-AB84-B8C94868A32A}" dt="2019-05-29T10:27:17.770" v="12616"/>
          <ac:spMkLst>
            <pc:docMk/>
            <pc:sldMk cId="2857907673" sldId="10253"/>
            <ac:spMk id="3" creationId="{63ED74A9-4531-4857-A369-6EF0314A28BD}"/>
          </ac:spMkLst>
        </pc:spChg>
      </pc:sldChg>
      <pc:sldChg chg="modSp add ord modTransition modNotesTx">
        <pc:chgData name="Christophe Lavalle" userId="ce16f37ba2199528" providerId="LiveId" clId="{FA001FBD-6694-41C8-AB84-B8C94868A32A}" dt="2019-05-29T09:59:39.041" v="12508"/>
        <pc:sldMkLst>
          <pc:docMk/>
          <pc:sldMk cId="864736953" sldId="10256"/>
        </pc:sldMkLst>
        <pc:spChg chg="mod">
          <ac:chgData name="Christophe Lavalle" userId="ce16f37ba2199528" providerId="LiveId" clId="{FA001FBD-6694-41C8-AB84-B8C94868A32A}" dt="2019-05-27T00:29:10.887" v="3088" actId="20577"/>
          <ac:spMkLst>
            <pc:docMk/>
            <pc:sldMk cId="864736953" sldId="10256"/>
            <ac:spMk id="3" creationId="{63ED74A9-4531-4857-A369-6EF0314A28BD}"/>
          </ac:spMkLst>
        </pc:spChg>
      </pc:sldChg>
      <pc:sldChg chg="modSp add mod setBg modClrScheme chgLayout">
        <pc:chgData name="Christophe Lavalle" userId="ce16f37ba2199528" providerId="LiveId" clId="{FA001FBD-6694-41C8-AB84-B8C94868A32A}" dt="2019-05-27T03:07:54.916" v="5476" actId="26606"/>
        <pc:sldMkLst>
          <pc:docMk/>
          <pc:sldMk cId="238527334" sldId="10258"/>
        </pc:sldMkLst>
        <pc:spChg chg="mod">
          <ac:chgData name="Christophe Lavalle" userId="ce16f37ba2199528" providerId="LiveId" clId="{FA001FBD-6694-41C8-AB84-B8C94868A32A}" dt="2019-05-27T03:07:54.916" v="5476" actId="26606"/>
          <ac:spMkLst>
            <pc:docMk/>
            <pc:sldMk cId="238527334" sldId="10258"/>
            <ac:spMk id="2" creationId="{538ABABF-F9F9-4732-B3BB-9FDC4C232D54}"/>
          </ac:spMkLst>
        </pc:spChg>
        <pc:spChg chg="mod">
          <ac:chgData name="Christophe Lavalle" userId="ce16f37ba2199528" providerId="LiveId" clId="{FA001FBD-6694-41C8-AB84-B8C94868A32A}" dt="2019-05-27T03:07:54.916" v="5476" actId="26606"/>
          <ac:spMkLst>
            <pc:docMk/>
            <pc:sldMk cId="238527334" sldId="10258"/>
            <ac:spMk id="3" creationId="{1B6BE4A4-551B-4823-BD7B-6837C53096F9}"/>
          </ac:spMkLst>
        </pc:spChg>
      </pc:sldChg>
      <pc:sldChg chg="addSp modSp add mod ord setBg modClrScheme modAnim chgLayout modNotesTx">
        <pc:chgData name="Christophe Lavalle" userId="ce16f37ba2199528" providerId="LiveId" clId="{FA001FBD-6694-41C8-AB84-B8C94868A32A}" dt="2019-05-29T08:59:02.228" v="11642" actId="20577"/>
        <pc:sldMkLst>
          <pc:docMk/>
          <pc:sldMk cId="3086928931" sldId="10259"/>
        </pc:sldMkLst>
        <pc:spChg chg="mod">
          <ac:chgData name="Christophe Lavalle" userId="ce16f37ba2199528" providerId="LiveId" clId="{FA001FBD-6694-41C8-AB84-B8C94868A32A}" dt="2019-05-27T02:37:42.136" v="4545" actId="26606"/>
          <ac:spMkLst>
            <pc:docMk/>
            <pc:sldMk cId="3086928931" sldId="10259"/>
            <ac:spMk id="2" creationId="{21782202-2035-47C3-94A2-E1E924B0569A}"/>
          </ac:spMkLst>
        </pc:spChg>
        <pc:spChg chg="mod">
          <ac:chgData name="Christophe Lavalle" userId="ce16f37ba2199528" providerId="LiveId" clId="{FA001FBD-6694-41C8-AB84-B8C94868A32A}" dt="2019-05-27T10:08:57.748" v="6507" actId="20577"/>
          <ac:spMkLst>
            <pc:docMk/>
            <pc:sldMk cId="3086928931" sldId="10259"/>
            <ac:spMk id="3" creationId="{41E87DD6-85F6-4ED8-B007-362C9E418966}"/>
          </ac:spMkLst>
        </pc:spChg>
        <pc:picChg chg="add mod ord">
          <ac:chgData name="Christophe Lavalle" userId="ce16f37ba2199528" providerId="LiveId" clId="{FA001FBD-6694-41C8-AB84-B8C94868A32A}" dt="2019-05-27T02:53:28.496" v="5088" actId="1076"/>
          <ac:picMkLst>
            <pc:docMk/>
            <pc:sldMk cId="3086928931" sldId="10259"/>
            <ac:picMk id="4098" creationId="{3CAF4344-6164-4757-9436-FF0890431D0B}"/>
          </ac:picMkLst>
        </pc:picChg>
      </pc:sldChg>
      <pc:sldChg chg="addSp delSp modSp add mod ord setBg modClrScheme modAnim chgLayout">
        <pc:chgData name="Christophe Lavalle" userId="ce16f37ba2199528" providerId="LiveId" clId="{FA001FBD-6694-41C8-AB84-B8C94868A32A}" dt="2019-05-27T03:38:02.198" v="6416" actId="20577"/>
        <pc:sldMkLst>
          <pc:docMk/>
          <pc:sldMk cId="458892601" sldId="10260"/>
        </pc:sldMkLst>
        <pc:spChg chg="mod ord">
          <ac:chgData name="Christophe Lavalle" userId="ce16f37ba2199528" providerId="LiveId" clId="{FA001FBD-6694-41C8-AB84-B8C94868A32A}" dt="2019-05-27T03:38:02.198" v="6416" actId="20577"/>
          <ac:spMkLst>
            <pc:docMk/>
            <pc:sldMk cId="458892601" sldId="10260"/>
            <ac:spMk id="2" creationId="{21782202-2035-47C3-94A2-E1E924B0569A}"/>
          </ac:spMkLst>
        </pc:spChg>
        <pc:spChg chg="mod">
          <ac:chgData name="Christophe Lavalle" userId="ce16f37ba2199528" providerId="LiveId" clId="{FA001FBD-6694-41C8-AB84-B8C94868A32A}" dt="2019-05-27T02:38:11.126" v="4547" actId="26606"/>
          <ac:spMkLst>
            <pc:docMk/>
            <pc:sldMk cId="458892601" sldId="10260"/>
            <ac:spMk id="3" creationId="{41E87DD6-85F6-4ED8-B007-362C9E418966}"/>
          </ac:spMkLst>
        </pc:spChg>
        <pc:spChg chg="add del mod">
          <ac:chgData name="Christophe Lavalle" userId="ce16f37ba2199528" providerId="LiveId" clId="{FA001FBD-6694-41C8-AB84-B8C94868A32A}" dt="2019-05-27T02:28:00.310" v="4414" actId="931"/>
          <ac:spMkLst>
            <pc:docMk/>
            <pc:sldMk cId="458892601" sldId="10260"/>
            <ac:spMk id="4" creationId="{7F73DCC0-A4C0-4A9C-8904-D0CAB1D97B98}"/>
          </ac:spMkLst>
        </pc:spChg>
        <pc:picChg chg="add mod">
          <ac:chgData name="Christophe Lavalle" userId="ce16f37ba2199528" providerId="LiveId" clId="{FA001FBD-6694-41C8-AB84-B8C94868A32A}" dt="2019-05-27T02:38:11.126" v="4547" actId="26606"/>
          <ac:picMkLst>
            <pc:docMk/>
            <pc:sldMk cId="458892601" sldId="10260"/>
            <ac:picMk id="6" creationId="{3FFC0568-EF92-454C-A347-FD64B47EE7A9}"/>
          </ac:picMkLst>
        </pc:picChg>
        <pc:picChg chg="add del mod">
          <ac:chgData name="Christophe Lavalle" userId="ce16f37ba2199528" providerId="LiveId" clId="{FA001FBD-6694-41C8-AB84-B8C94868A32A}" dt="2019-05-27T02:27:08.262" v="4412" actId="478"/>
          <ac:picMkLst>
            <pc:docMk/>
            <pc:sldMk cId="458892601" sldId="10260"/>
            <ac:picMk id="3074" creationId="{C97267AC-F600-4B61-87B0-C2B0E5F679AE}"/>
          </ac:picMkLst>
        </pc:picChg>
      </pc:sldChg>
      <pc:sldChg chg="addSp delSp modSp add ord modTransition modAnim">
        <pc:chgData name="Christophe Lavalle" userId="ce16f37ba2199528" providerId="LiveId" clId="{FA001FBD-6694-41C8-AB84-B8C94868A32A}" dt="2019-05-27T10:08:50.178" v="6501" actId="20577"/>
        <pc:sldMkLst>
          <pc:docMk/>
          <pc:sldMk cId="2668405096" sldId="10261"/>
        </pc:sldMkLst>
        <pc:spChg chg="del">
          <ac:chgData name="Christophe Lavalle" userId="ce16f37ba2199528" providerId="LiveId" clId="{FA001FBD-6694-41C8-AB84-B8C94868A32A}" dt="2019-05-27T02:57:18.464" v="5221"/>
          <ac:spMkLst>
            <pc:docMk/>
            <pc:sldMk cId="2668405096" sldId="10261"/>
            <ac:spMk id="2" creationId="{9A03EAAC-158D-493B-AE08-28510D46E10E}"/>
          </ac:spMkLst>
        </pc:spChg>
        <pc:spChg chg="del">
          <ac:chgData name="Christophe Lavalle" userId="ce16f37ba2199528" providerId="LiveId" clId="{FA001FBD-6694-41C8-AB84-B8C94868A32A}" dt="2019-05-27T02:57:18.464" v="5221"/>
          <ac:spMkLst>
            <pc:docMk/>
            <pc:sldMk cId="2668405096" sldId="10261"/>
            <ac:spMk id="3" creationId="{59B8DB91-2206-49AE-9D09-18A42C4402BC}"/>
          </ac:spMkLst>
        </pc:spChg>
        <pc:spChg chg="add mod">
          <ac:chgData name="Christophe Lavalle" userId="ce16f37ba2199528" providerId="LiveId" clId="{FA001FBD-6694-41C8-AB84-B8C94868A32A}" dt="2019-05-27T02:57:31.651" v="5229" actId="5793"/>
          <ac:spMkLst>
            <pc:docMk/>
            <pc:sldMk cId="2668405096" sldId="10261"/>
            <ac:spMk id="4" creationId="{8AFB5FCD-52D7-4A91-AC6B-B71A492BE9B7}"/>
          </ac:spMkLst>
        </pc:spChg>
        <pc:spChg chg="add mod">
          <ac:chgData name="Christophe Lavalle" userId="ce16f37ba2199528" providerId="LiveId" clId="{FA001FBD-6694-41C8-AB84-B8C94868A32A}" dt="2019-05-27T10:08:50.178" v="6501" actId="20577"/>
          <ac:spMkLst>
            <pc:docMk/>
            <pc:sldMk cId="2668405096" sldId="10261"/>
            <ac:spMk id="5" creationId="{537B598F-94B0-4AB8-ADDB-4BF55F313AEC}"/>
          </ac:spMkLst>
        </pc:spChg>
        <pc:picChg chg="add mod">
          <ac:chgData name="Christophe Lavalle" userId="ce16f37ba2199528" providerId="LiveId" clId="{FA001FBD-6694-41C8-AB84-B8C94868A32A}" dt="2019-05-27T02:59:38.483" v="5344" actId="1076"/>
          <ac:picMkLst>
            <pc:docMk/>
            <pc:sldMk cId="2668405096" sldId="10261"/>
            <ac:picMk id="6" creationId="{08C38606-E2EB-4188-844E-17C8F6851D9A}"/>
          </ac:picMkLst>
        </pc:picChg>
        <pc:picChg chg="add mod">
          <ac:chgData name="Christophe Lavalle" userId="ce16f37ba2199528" providerId="LiveId" clId="{FA001FBD-6694-41C8-AB84-B8C94868A32A}" dt="2019-05-27T03:04:31.183" v="5463"/>
          <ac:picMkLst>
            <pc:docMk/>
            <pc:sldMk cId="2668405096" sldId="10261"/>
            <ac:picMk id="1026" creationId="{C7C76AE9-0887-44AE-B38B-32BE3F36A8C3}"/>
          </ac:picMkLst>
        </pc:picChg>
        <pc:picChg chg="add del">
          <ac:chgData name="Christophe Lavalle" userId="ce16f37ba2199528" providerId="LiveId" clId="{FA001FBD-6694-41C8-AB84-B8C94868A32A}" dt="2019-05-27T03:03:28.531" v="5461"/>
          <ac:picMkLst>
            <pc:docMk/>
            <pc:sldMk cId="2668405096" sldId="10261"/>
            <ac:picMk id="1028" creationId="{F06AEACC-981C-49D8-BC67-5E9CF6966566}"/>
          </ac:picMkLst>
        </pc:picChg>
      </pc:sldChg>
      <pc:sldChg chg="addSp delSp modSp add mod setBg modClrScheme modAnim chgLayout">
        <pc:chgData name="Christophe Lavalle" userId="ce16f37ba2199528" providerId="LiveId" clId="{FA001FBD-6694-41C8-AB84-B8C94868A32A}" dt="2019-05-27T10:07:45.230" v="6495" actId="20577"/>
        <pc:sldMkLst>
          <pc:docMk/>
          <pc:sldMk cId="4206730586" sldId="10262"/>
        </pc:sldMkLst>
        <pc:spChg chg="mod">
          <ac:chgData name="Christophe Lavalle" userId="ce16f37ba2199528" providerId="LiveId" clId="{FA001FBD-6694-41C8-AB84-B8C94868A32A}" dt="2019-05-27T03:25:46.891" v="6259" actId="26606"/>
          <ac:spMkLst>
            <pc:docMk/>
            <pc:sldMk cId="4206730586" sldId="10262"/>
            <ac:spMk id="2" creationId="{16E492D7-3E18-4D98-8D93-77AAEAAB8FA8}"/>
          </ac:spMkLst>
        </pc:spChg>
        <pc:spChg chg="mod">
          <ac:chgData name="Christophe Lavalle" userId="ce16f37ba2199528" providerId="LiveId" clId="{FA001FBD-6694-41C8-AB84-B8C94868A32A}" dt="2019-05-27T10:07:45.230" v="6495" actId="20577"/>
          <ac:spMkLst>
            <pc:docMk/>
            <pc:sldMk cId="4206730586" sldId="10262"/>
            <ac:spMk id="3" creationId="{68B138C7-BD72-4C4E-B6C7-66122BFB5353}"/>
          </ac:spMkLst>
        </pc:spChg>
        <pc:graphicFrameChg chg="add del mod">
          <ac:chgData name="Christophe Lavalle" userId="ce16f37ba2199528" providerId="LiveId" clId="{FA001FBD-6694-41C8-AB84-B8C94868A32A}" dt="2019-05-27T03:25:11.437" v="6255"/>
          <ac:graphicFrameMkLst>
            <pc:docMk/>
            <pc:sldMk cId="4206730586" sldId="10262"/>
            <ac:graphicFrameMk id="5" creationId="{710B9471-49E4-4DA3-9766-82A1B259EE44}"/>
          </ac:graphicFrameMkLst>
        </pc:graphicFrameChg>
        <pc:picChg chg="add del mod">
          <ac:chgData name="Christophe Lavalle" userId="ce16f37ba2199528" providerId="LiveId" clId="{FA001FBD-6694-41C8-AB84-B8C94868A32A}" dt="2019-05-27T03:25:07.105" v="6253" actId="478"/>
          <ac:picMkLst>
            <pc:docMk/>
            <pc:sldMk cId="4206730586" sldId="10262"/>
            <ac:picMk id="4" creationId="{616F5F4D-4779-44FD-A5A5-00212B5DE2F2}"/>
          </ac:picMkLst>
        </pc:picChg>
        <pc:picChg chg="add mod ord">
          <ac:chgData name="Christophe Lavalle" userId="ce16f37ba2199528" providerId="LiveId" clId="{FA001FBD-6694-41C8-AB84-B8C94868A32A}" dt="2019-05-27T03:26:53.692" v="6273" actId="1076"/>
          <ac:picMkLst>
            <pc:docMk/>
            <pc:sldMk cId="4206730586" sldId="10262"/>
            <ac:picMk id="7" creationId="{B0785AAC-5BE5-4780-8692-5E1E3508D3FE}"/>
          </ac:picMkLst>
        </pc:picChg>
      </pc:sldChg>
      <pc:sldChg chg="addSp delSp modSp add mod setBg modClrScheme chgLayout">
        <pc:chgData name="Christophe Lavalle" userId="ce16f37ba2199528" providerId="LiveId" clId="{FA001FBD-6694-41C8-AB84-B8C94868A32A}" dt="2019-05-27T03:32:19.832" v="6368" actId="1076"/>
        <pc:sldMkLst>
          <pc:docMk/>
          <pc:sldMk cId="1525725989" sldId="10263"/>
        </pc:sldMkLst>
        <pc:spChg chg="mod ord">
          <ac:chgData name="Christophe Lavalle" userId="ce16f37ba2199528" providerId="LiveId" clId="{FA001FBD-6694-41C8-AB84-B8C94868A32A}" dt="2019-05-27T03:31:50.021" v="6359" actId="26606"/>
          <ac:spMkLst>
            <pc:docMk/>
            <pc:sldMk cId="1525725989" sldId="10263"/>
            <ac:spMk id="2" creationId="{0299996C-3247-435D-8294-E443312A3310}"/>
          </ac:spMkLst>
        </pc:spChg>
        <pc:spChg chg="del">
          <ac:chgData name="Christophe Lavalle" userId="ce16f37ba2199528" providerId="LiveId" clId="{FA001FBD-6694-41C8-AB84-B8C94868A32A}" dt="2019-05-27T03:29:07.008" v="6278"/>
          <ac:spMkLst>
            <pc:docMk/>
            <pc:sldMk cId="1525725989" sldId="10263"/>
            <ac:spMk id="3" creationId="{4CA052D3-5FC2-420C-B558-38AAB9379FF9}"/>
          </ac:spMkLst>
        </pc:spChg>
        <pc:spChg chg="add del mod">
          <ac:chgData name="Christophe Lavalle" userId="ce16f37ba2199528" providerId="LiveId" clId="{FA001FBD-6694-41C8-AB84-B8C94868A32A}" dt="2019-05-27T03:32:01.181" v="6364" actId="478"/>
          <ac:spMkLst>
            <pc:docMk/>
            <pc:sldMk cId="1525725989" sldId="10263"/>
            <ac:spMk id="6" creationId="{A2302087-60C2-4C20-80A7-23EEEC7BA5B4}"/>
          </ac:spMkLst>
        </pc:spChg>
        <pc:picChg chg="add del mod">
          <ac:chgData name="Christophe Lavalle" userId="ce16f37ba2199528" providerId="LiveId" clId="{FA001FBD-6694-41C8-AB84-B8C94868A32A}" dt="2019-05-27T03:31:51.654" v="6361" actId="478"/>
          <ac:picMkLst>
            <pc:docMk/>
            <pc:sldMk cId="1525725989" sldId="10263"/>
            <ac:picMk id="4" creationId="{BE7D51AD-6AE7-4E84-BFA9-A859A081C91E}"/>
          </ac:picMkLst>
        </pc:picChg>
        <pc:picChg chg="add mod">
          <ac:chgData name="Christophe Lavalle" userId="ce16f37ba2199528" providerId="LiveId" clId="{FA001FBD-6694-41C8-AB84-B8C94868A32A}" dt="2019-05-27T03:32:19.832" v="6368" actId="1076"/>
          <ac:picMkLst>
            <pc:docMk/>
            <pc:sldMk cId="1525725989" sldId="10263"/>
            <ac:picMk id="7" creationId="{2C84CDFF-D3A0-4A80-81B0-343887F07E28}"/>
          </ac:picMkLst>
        </pc:picChg>
      </pc:sldChg>
      <pc:sldChg chg="add">
        <pc:chgData name="Christophe Lavalle" userId="ce16f37ba2199528" providerId="LiveId" clId="{FA001FBD-6694-41C8-AB84-B8C94868A32A}" dt="2019-05-27T03:31:26.785" v="6356"/>
        <pc:sldMkLst>
          <pc:docMk/>
          <pc:sldMk cId="1425843556" sldId="10265"/>
        </pc:sldMkLst>
      </pc:sldChg>
      <pc:sldChg chg="addSp delSp modSp add mod ord modTransition modClrScheme chgLayout">
        <pc:chgData name="Christophe Lavalle" userId="ce16f37ba2199528" providerId="LiveId" clId="{FA001FBD-6694-41C8-AB84-B8C94868A32A}" dt="2019-05-30T23:27:06.782" v="15698"/>
        <pc:sldMkLst>
          <pc:docMk/>
          <pc:sldMk cId="2600325813" sldId="10266"/>
        </pc:sldMkLst>
        <pc:spChg chg="mod">
          <ac:chgData name="Christophe Lavalle" userId="ce16f37ba2199528" providerId="LiveId" clId="{FA001FBD-6694-41C8-AB84-B8C94868A32A}" dt="2019-05-27T03:33:48.778" v="6384" actId="20577"/>
          <ac:spMkLst>
            <pc:docMk/>
            <pc:sldMk cId="2600325813" sldId="10266"/>
            <ac:spMk id="2" creationId="{0299996C-3247-435D-8294-E443312A3310}"/>
          </ac:spMkLst>
        </pc:spChg>
        <pc:picChg chg="add mod ord">
          <ac:chgData name="Christophe Lavalle" userId="ce16f37ba2199528" providerId="LiveId" clId="{FA001FBD-6694-41C8-AB84-B8C94868A32A}" dt="2019-05-27T03:33:28.170" v="6375" actId="26606"/>
          <ac:picMkLst>
            <pc:docMk/>
            <pc:sldMk cId="2600325813" sldId="10266"/>
            <ac:picMk id="3" creationId="{FD101A8D-4078-4D04-BB3B-D85155D48485}"/>
          </ac:picMkLst>
        </pc:picChg>
        <pc:picChg chg="del mod">
          <ac:chgData name="Christophe Lavalle" userId="ce16f37ba2199528" providerId="LiveId" clId="{FA001FBD-6694-41C8-AB84-B8C94868A32A}" dt="2019-05-27T03:33:21.338" v="6372" actId="478"/>
          <ac:picMkLst>
            <pc:docMk/>
            <pc:sldMk cId="2600325813" sldId="10266"/>
            <ac:picMk id="6" creationId="{B367600A-1B80-49F6-B0D5-2AA3C2BA9AA7}"/>
          </ac:picMkLst>
        </pc:picChg>
      </pc:sldChg>
      <pc:sldChg chg="addSp delSp modSp add">
        <pc:chgData name="Christophe Lavalle" userId="ce16f37ba2199528" providerId="LiveId" clId="{FA001FBD-6694-41C8-AB84-B8C94868A32A}" dt="2019-05-27T03:35:44.845" v="6395" actId="1076"/>
        <pc:sldMkLst>
          <pc:docMk/>
          <pc:sldMk cId="4207151367" sldId="10267"/>
        </pc:sldMkLst>
        <pc:spChg chg="del">
          <ac:chgData name="Christophe Lavalle" userId="ce16f37ba2199528" providerId="LiveId" clId="{FA001FBD-6694-41C8-AB84-B8C94868A32A}" dt="2019-05-27T03:35:09.095" v="6389" actId="478"/>
          <ac:spMkLst>
            <pc:docMk/>
            <pc:sldMk cId="4207151367" sldId="10267"/>
            <ac:spMk id="2" creationId="{0299996C-3247-435D-8294-E443312A3310}"/>
          </ac:spMkLst>
        </pc:spChg>
        <pc:spChg chg="add del mod">
          <ac:chgData name="Christophe Lavalle" userId="ce16f37ba2199528" providerId="LiveId" clId="{FA001FBD-6694-41C8-AB84-B8C94868A32A}" dt="2019-05-27T03:35:11.605" v="6390" actId="478"/>
          <ac:spMkLst>
            <pc:docMk/>
            <pc:sldMk cId="4207151367" sldId="10267"/>
            <ac:spMk id="6" creationId="{FD180690-2082-440F-9F0B-36314650E1F7}"/>
          </ac:spMkLst>
        </pc:spChg>
        <pc:picChg chg="del">
          <ac:chgData name="Christophe Lavalle" userId="ce16f37ba2199528" providerId="LiveId" clId="{FA001FBD-6694-41C8-AB84-B8C94868A32A}" dt="2019-05-27T03:34:58.916" v="6386" actId="478"/>
          <ac:picMkLst>
            <pc:docMk/>
            <pc:sldMk cId="4207151367" sldId="10267"/>
            <ac:picMk id="3" creationId="{FD101A8D-4078-4D04-BB3B-D85155D48485}"/>
          </ac:picMkLst>
        </pc:picChg>
        <pc:picChg chg="add del">
          <ac:chgData name="Christophe Lavalle" userId="ce16f37ba2199528" providerId="LiveId" clId="{FA001FBD-6694-41C8-AB84-B8C94868A32A}" dt="2019-05-27T03:35:06.410" v="6388"/>
          <ac:picMkLst>
            <pc:docMk/>
            <pc:sldMk cId="4207151367" sldId="10267"/>
            <ac:picMk id="4" creationId="{DADDB596-29FA-4424-ABB4-2D9F7E305D26}"/>
          </ac:picMkLst>
        </pc:picChg>
        <pc:picChg chg="add mod">
          <ac:chgData name="Christophe Lavalle" userId="ce16f37ba2199528" providerId="LiveId" clId="{FA001FBD-6694-41C8-AB84-B8C94868A32A}" dt="2019-05-27T03:35:44.845" v="6395" actId="1076"/>
          <ac:picMkLst>
            <pc:docMk/>
            <pc:sldMk cId="4207151367" sldId="10267"/>
            <ac:picMk id="7" creationId="{82A13A40-EE1F-44BA-883F-A3EEC1783233}"/>
          </ac:picMkLst>
        </pc:picChg>
      </pc:sldChg>
      <pc:sldChg chg="addSp delSp modSp add ord">
        <pc:chgData name="Christophe Lavalle" userId="ce16f37ba2199528" providerId="LiveId" clId="{FA001FBD-6694-41C8-AB84-B8C94868A32A}" dt="2019-05-27T23:07:19.246" v="6509"/>
        <pc:sldMkLst>
          <pc:docMk/>
          <pc:sldMk cId="2821625170" sldId="10268"/>
        </pc:sldMkLst>
        <pc:spChg chg="mod">
          <ac:chgData name="Christophe Lavalle" userId="ce16f37ba2199528" providerId="LiveId" clId="{FA001FBD-6694-41C8-AB84-B8C94868A32A}" dt="2019-05-27T03:52:51.695" v="6459" actId="20577"/>
          <ac:spMkLst>
            <pc:docMk/>
            <pc:sldMk cId="2821625170" sldId="10268"/>
            <ac:spMk id="2" creationId="{3B7E1ED2-3536-4D50-BAAA-A01C4C755720}"/>
          </ac:spMkLst>
        </pc:spChg>
        <pc:spChg chg="del">
          <ac:chgData name="Christophe Lavalle" userId="ce16f37ba2199528" providerId="LiveId" clId="{FA001FBD-6694-41C8-AB84-B8C94868A32A}" dt="2019-05-27T03:51:26.094" v="6418"/>
          <ac:spMkLst>
            <pc:docMk/>
            <pc:sldMk cId="2821625170" sldId="10268"/>
            <ac:spMk id="3" creationId="{EEDA9CE0-340C-4926-8D2E-4A31E8C527DE}"/>
          </ac:spMkLst>
        </pc:spChg>
        <pc:picChg chg="add mod">
          <ac:chgData name="Christophe Lavalle" userId="ce16f37ba2199528" providerId="LiveId" clId="{FA001FBD-6694-41C8-AB84-B8C94868A32A}" dt="2019-05-27T03:52:30.067" v="6449" actId="1076"/>
          <ac:picMkLst>
            <pc:docMk/>
            <pc:sldMk cId="2821625170" sldId="10268"/>
            <ac:picMk id="2050" creationId="{C89D7F00-3DE3-4A15-80F8-ECF63F2DCE0D}"/>
          </ac:picMkLst>
        </pc:picChg>
      </pc:sldChg>
      <pc:sldChg chg="modSp add modAnim">
        <pc:chgData name="Christophe Lavalle" userId="ce16f37ba2199528" providerId="LiveId" clId="{FA001FBD-6694-41C8-AB84-B8C94868A32A}" dt="2019-05-29T09:07:58.072" v="11685" actId="20577"/>
        <pc:sldMkLst>
          <pc:docMk/>
          <pc:sldMk cId="848455199" sldId="10269"/>
        </pc:sldMkLst>
        <pc:spChg chg="mod">
          <ac:chgData name="Christophe Lavalle" userId="ce16f37ba2199528" providerId="LiveId" clId="{FA001FBD-6694-41C8-AB84-B8C94868A32A}" dt="2019-05-28T00:21:52.208" v="6609" actId="20577"/>
          <ac:spMkLst>
            <pc:docMk/>
            <pc:sldMk cId="848455199" sldId="10269"/>
            <ac:spMk id="2" creationId="{56751CEA-CB23-464F-8415-1324BFAED135}"/>
          </ac:spMkLst>
        </pc:spChg>
        <pc:spChg chg="mod">
          <ac:chgData name="Christophe Lavalle" userId="ce16f37ba2199528" providerId="LiveId" clId="{FA001FBD-6694-41C8-AB84-B8C94868A32A}" dt="2019-05-29T09:07:58.072" v="11685" actId="20577"/>
          <ac:spMkLst>
            <pc:docMk/>
            <pc:sldMk cId="848455199" sldId="10269"/>
            <ac:spMk id="3" creationId="{ECAD3881-7D94-4386-A75D-D8F175B724D4}"/>
          </ac:spMkLst>
        </pc:spChg>
      </pc:sldChg>
      <pc:sldChg chg="modSp add setBg">
        <pc:chgData name="Christophe Lavalle" userId="ce16f37ba2199528" providerId="LiveId" clId="{FA001FBD-6694-41C8-AB84-B8C94868A32A}" dt="2019-05-30T00:04:27.171" v="13883" actId="6549"/>
        <pc:sldMkLst>
          <pc:docMk/>
          <pc:sldMk cId="983928325" sldId="10270"/>
        </pc:sldMkLst>
        <pc:spChg chg="mod">
          <ac:chgData name="Christophe Lavalle" userId="ce16f37ba2199528" providerId="LiveId" clId="{FA001FBD-6694-41C8-AB84-B8C94868A32A}" dt="2019-05-30T00:04:27.171" v="13883" actId="6549"/>
          <ac:spMkLst>
            <pc:docMk/>
            <pc:sldMk cId="983928325" sldId="10270"/>
            <ac:spMk id="3" creationId="{1B6BE4A4-551B-4823-BD7B-6837C53096F9}"/>
          </ac:spMkLst>
        </pc:spChg>
      </pc:sldChg>
      <pc:sldChg chg="modSp add ord">
        <pc:chgData name="Christophe Lavalle" userId="ce16f37ba2199528" providerId="LiveId" clId="{FA001FBD-6694-41C8-AB84-B8C94868A32A}" dt="2019-05-28T00:58:45.926" v="7875"/>
        <pc:sldMkLst>
          <pc:docMk/>
          <pc:sldMk cId="3632094210" sldId="10271"/>
        </pc:sldMkLst>
        <pc:spChg chg="mod">
          <ac:chgData name="Christophe Lavalle" userId="ce16f37ba2199528" providerId="LiveId" clId="{FA001FBD-6694-41C8-AB84-B8C94868A32A}" dt="2019-05-28T00:44:05.748" v="7581"/>
          <ac:spMkLst>
            <pc:docMk/>
            <pc:sldMk cId="3632094210" sldId="10271"/>
            <ac:spMk id="3" creationId="{1B6BE4A4-551B-4823-BD7B-6837C53096F9}"/>
          </ac:spMkLst>
        </pc:spChg>
      </pc:sldChg>
      <pc:sldChg chg="modSp add">
        <pc:chgData name="Christophe Lavalle" userId="ce16f37ba2199528" providerId="LiveId" clId="{FA001FBD-6694-41C8-AB84-B8C94868A32A}" dt="2019-05-30T04:46:19.789" v="15608" actId="20577"/>
        <pc:sldMkLst>
          <pc:docMk/>
          <pc:sldMk cId="3968840890" sldId="10272"/>
        </pc:sldMkLst>
        <pc:spChg chg="mod">
          <ac:chgData name="Christophe Lavalle" userId="ce16f37ba2199528" providerId="LiveId" clId="{FA001FBD-6694-41C8-AB84-B8C94868A32A}" dt="2019-05-30T04:46:19.789" v="15608" actId="20577"/>
          <ac:spMkLst>
            <pc:docMk/>
            <pc:sldMk cId="3968840890" sldId="10272"/>
            <ac:spMk id="2" creationId="{772BE153-9260-4623-8774-E088155E67E5}"/>
          </ac:spMkLst>
        </pc:spChg>
      </pc:sldChg>
      <pc:sldChg chg="addSp modSp add mod setBg modAnim chgLayout modNotesTx">
        <pc:chgData name="Christophe Lavalle" userId="ce16f37ba2199528" providerId="LiveId" clId="{FA001FBD-6694-41C8-AB84-B8C94868A32A}" dt="2019-05-30T23:30:28.609" v="15776" actId="1037"/>
        <pc:sldMkLst>
          <pc:docMk/>
          <pc:sldMk cId="1801403946" sldId="10275"/>
        </pc:sldMkLst>
        <pc:spChg chg="add mod">
          <ac:chgData name="Christophe Lavalle" userId="ce16f37ba2199528" providerId="LiveId" clId="{FA001FBD-6694-41C8-AB84-B8C94868A32A}" dt="2019-05-28T01:56:41.706" v="8645" actId="2711"/>
          <ac:spMkLst>
            <pc:docMk/>
            <pc:sldMk cId="1801403946" sldId="10275"/>
            <ac:spMk id="6" creationId="{9AD34685-389C-4D93-879E-549888FFDD0E}"/>
          </ac:spMkLst>
        </pc:spChg>
        <pc:spChg chg="add mod">
          <ac:chgData name="Christophe Lavalle" userId="ce16f37ba2199528" providerId="LiveId" clId="{FA001FBD-6694-41C8-AB84-B8C94868A32A}" dt="2019-05-28T02:10:08.042" v="9260" actId="20577"/>
          <ac:spMkLst>
            <pc:docMk/>
            <pc:sldMk cId="1801403946" sldId="10275"/>
            <ac:spMk id="7" creationId="{5B50B3C0-1FAB-42F5-9A98-1446C9023518}"/>
          </ac:spMkLst>
        </pc:spChg>
        <pc:spChg chg="add mod">
          <ac:chgData name="Christophe Lavalle" userId="ce16f37ba2199528" providerId="LiveId" clId="{FA001FBD-6694-41C8-AB84-B8C94868A32A}" dt="2019-05-30T23:30:19.695" v="15769" actId="1037"/>
          <ac:spMkLst>
            <pc:docMk/>
            <pc:sldMk cId="1801403946" sldId="10275"/>
            <ac:spMk id="8" creationId="{E5868BB4-9933-49F2-8571-EBF973CE9503}"/>
          </ac:spMkLst>
        </pc:spChg>
        <pc:spChg chg="add mod">
          <ac:chgData name="Christophe Lavalle" userId="ce16f37ba2199528" providerId="LiveId" clId="{FA001FBD-6694-41C8-AB84-B8C94868A32A}" dt="2019-05-30T23:29:05.033" v="15746" actId="1038"/>
          <ac:spMkLst>
            <pc:docMk/>
            <pc:sldMk cId="1801403946" sldId="10275"/>
            <ac:spMk id="9" creationId="{FEF355C2-032A-4C20-B182-53A08CDD8F10}"/>
          </ac:spMkLst>
        </pc:spChg>
        <pc:spChg chg="add mod">
          <ac:chgData name="Christophe Lavalle" userId="ce16f37ba2199528" providerId="LiveId" clId="{FA001FBD-6694-41C8-AB84-B8C94868A32A}" dt="2019-05-30T23:30:28.609" v="15776" actId="1037"/>
          <ac:spMkLst>
            <pc:docMk/>
            <pc:sldMk cId="1801403946" sldId="10275"/>
            <ac:spMk id="10" creationId="{58A41AF3-FE8D-4477-A0A0-FE25E9EF17A1}"/>
          </ac:spMkLst>
        </pc:spChg>
        <pc:picChg chg="add mod modCrop">
          <ac:chgData name="Christophe Lavalle" userId="ce16f37ba2199528" providerId="LiveId" clId="{FA001FBD-6694-41C8-AB84-B8C94868A32A}" dt="2019-05-28T01:41:36.261" v="8247" actId="14100"/>
          <ac:picMkLst>
            <pc:docMk/>
            <pc:sldMk cId="1801403946" sldId="10275"/>
            <ac:picMk id="2" creationId="{ED1DEB2F-2731-4F5A-92AF-1DEC84E7FF8A}"/>
          </ac:picMkLst>
        </pc:picChg>
        <pc:picChg chg="add mod">
          <ac:chgData name="Christophe Lavalle" userId="ce16f37ba2199528" providerId="LiveId" clId="{FA001FBD-6694-41C8-AB84-B8C94868A32A}" dt="2019-05-28T01:43:21.629" v="8252" actId="1076"/>
          <ac:picMkLst>
            <pc:docMk/>
            <pc:sldMk cId="1801403946" sldId="10275"/>
            <ac:picMk id="3" creationId="{BBB2D6FA-6687-47DE-AD59-1E40C5A71B05}"/>
          </ac:picMkLst>
        </pc:picChg>
        <pc:picChg chg="add mod">
          <ac:chgData name="Christophe Lavalle" userId="ce16f37ba2199528" providerId="LiveId" clId="{FA001FBD-6694-41C8-AB84-B8C94868A32A}" dt="2019-05-28T01:47:12.191" v="8265" actId="14100"/>
          <ac:picMkLst>
            <pc:docMk/>
            <pc:sldMk cId="1801403946" sldId="10275"/>
            <ac:picMk id="4" creationId="{BE6E68CD-4537-4B9A-905F-04EB6EAD3EFE}"/>
          </ac:picMkLst>
        </pc:picChg>
        <pc:picChg chg="add mod">
          <ac:chgData name="Christophe Lavalle" userId="ce16f37ba2199528" providerId="LiveId" clId="{FA001FBD-6694-41C8-AB84-B8C94868A32A}" dt="2019-05-28T01:54:03.515" v="8610" actId="1036"/>
          <ac:picMkLst>
            <pc:docMk/>
            <pc:sldMk cId="1801403946" sldId="10275"/>
            <ac:picMk id="5" creationId="{48C3F3D3-991A-4192-8133-0F45A700F42B}"/>
          </ac:picMkLst>
        </pc:picChg>
      </pc:sldChg>
      <pc:sldChg chg="addSp delSp modSp add modNotesTx">
        <pc:chgData name="Christophe Lavalle" userId="ce16f37ba2199528" providerId="LiveId" clId="{FA001FBD-6694-41C8-AB84-B8C94868A32A}" dt="2019-05-28T02:03:38.054" v="8918" actId="6549"/>
        <pc:sldMkLst>
          <pc:docMk/>
          <pc:sldMk cId="1222498269" sldId="10276"/>
        </pc:sldMkLst>
        <pc:spChg chg="del">
          <ac:chgData name="Christophe Lavalle" userId="ce16f37ba2199528" providerId="LiveId" clId="{FA001FBD-6694-41C8-AB84-B8C94868A32A}" dt="2019-05-28T01:59:55.296" v="8649"/>
          <ac:spMkLst>
            <pc:docMk/>
            <pc:sldMk cId="1222498269" sldId="10276"/>
            <ac:spMk id="2" creationId="{F8DBC8FC-5D5A-4640-8120-ED361DC48E0A}"/>
          </ac:spMkLst>
        </pc:spChg>
        <pc:spChg chg="del">
          <ac:chgData name="Christophe Lavalle" userId="ce16f37ba2199528" providerId="LiveId" clId="{FA001FBD-6694-41C8-AB84-B8C94868A32A}" dt="2019-05-28T01:59:55.296" v="8649"/>
          <ac:spMkLst>
            <pc:docMk/>
            <pc:sldMk cId="1222498269" sldId="10276"/>
            <ac:spMk id="3" creationId="{908A3D1E-4F2F-4DD2-AF28-17891EF035C8}"/>
          </ac:spMkLst>
        </pc:spChg>
        <pc:spChg chg="add mod">
          <ac:chgData name="Christophe Lavalle" userId="ce16f37ba2199528" providerId="LiveId" clId="{FA001FBD-6694-41C8-AB84-B8C94868A32A}" dt="2019-05-28T02:00:26.448" v="8695" actId="20577"/>
          <ac:spMkLst>
            <pc:docMk/>
            <pc:sldMk cId="1222498269" sldId="10276"/>
            <ac:spMk id="4" creationId="{786D94B7-AFF4-401F-A301-4FB562251327}"/>
          </ac:spMkLst>
        </pc:spChg>
        <pc:spChg chg="add mod">
          <ac:chgData name="Christophe Lavalle" userId="ce16f37ba2199528" providerId="LiveId" clId="{FA001FBD-6694-41C8-AB84-B8C94868A32A}" dt="2019-05-28T02:03:38.054" v="8918" actId="6549"/>
          <ac:spMkLst>
            <pc:docMk/>
            <pc:sldMk cId="1222498269" sldId="10276"/>
            <ac:spMk id="6" creationId="{2ECEB18A-2852-480F-9FDC-CBEDC85B38DC}"/>
          </ac:spMkLst>
        </pc:spChg>
        <pc:picChg chg="add mod">
          <ac:chgData name="Christophe Lavalle" userId="ce16f37ba2199528" providerId="LiveId" clId="{FA001FBD-6694-41C8-AB84-B8C94868A32A}" dt="2019-05-28T02:01:47.908" v="8767" actId="14100"/>
          <ac:picMkLst>
            <pc:docMk/>
            <pc:sldMk cId="1222498269" sldId="10276"/>
            <ac:picMk id="5" creationId="{2712E3DA-307D-4608-9AD5-C26A631977D3}"/>
          </ac:picMkLst>
        </pc:picChg>
      </pc:sldChg>
      <pc:sldChg chg="modSp add">
        <pc:chgData name="Christophe Lavalle" userId="ce16f37ba2199528" providerId="LiveId" clId="{FA001FBD-6694-41C8-AB84-B8C94868A32A}" dt="2019-05-30T04:03:57.665" v="15595" actId="20577"/>
        <pc:sldMkLst>
          <pc:docMk/>
          <pc:sldMk cId="3263108457" sldId="10277"/>
        </pc:sldMkLst>
        <pc:spChg chg="mod">
          <ac:chgData name="Christophe Lavalle" userId="ce16f37ba2199528" providerId="LiveId" clId="{FA001FBD-6694-41C8-AB84-B8C94868A32A}" dt="2019-05-28T02:12:56.813" v="9406" actId="403"/>
          <ac:spMkLst>
            <pc:docMk/>
            <pc:sldMk cId="3263108457" sldId="10277"/>
            <ac:spMk id="2" creationId="{6330C554-F581-42AE-BFCB-0474409A4FC3}"/>
          </ac:spMkLst>
        </pc:spChg>
        <pc:spChg chg="mod">
          <ac:chgData name="Christophe Lavalle" userId="ce16f37ba2199528" providerId="LiveId" clId="{FA001FBD-6694-41C8-AB84-B8C94868A32A}" dt="2019-05-30T04:03:57.665" v="15595" actId="20577"/>
          <ac:spMkLst>
            <pc:docMk/>
            <pc:sldMk cId="3263108457" sldId="10277"/>
            <ac:spMk id="3" creationId="{B29E933D-5641-4150-9F53-60684FBF7C00}"/>
          </ac:spMkLst>
        </pc:spChg>
      </pc:sldChg>
      <pc:sldChg chg="addSp delSp modSp add">
        <pc:chgData name="Christophe Lavalle" userId="ce16f37ba2199528" providerId="LiveId" clId="{FA001FBD-6694-41C8-AB84-B8C94868A32A}" dt="2019-05-29T21:57:33.133" v="13695" actId="207"/>
        <pc:sldMkLst>
          <pc:docMk/>
          <pc:sldMk cId="4092132201" sldId="10278"/>
        </pc:sldMkLst>
        <pc:spChg chg="mod">
          <ac:chgData name="Christophe Lavalle" userId="ce16f37ba2199528" providerId="LiveId" clId="{FA001FBD-6694-41C8-AB84-B8C94868A32A}" dt="2019-05-29T21:51:58.591" v="13666"/>
          <ac:spMkLst>
            <pc:docMk/>
            <pc:sldMk cId="4092132201" sldId="10278"/>
            <ac:spMk id="2" creationId="{F83AEAA7-F3EB-492A-AF95-B54A22667FD4}"/>
          </ac:spMkLst>
        </pc:spChg>
        <pc:spChg chg="add mod">
          <ac:chgData name="Christophe Lavalle" userId="ce16f37ba2199528" providerId="LiveId" clId="{FA001FBD-6694-41C8-AB84-B8C94868A32A}" dt="2019-05-29T21:57:33.133" v="13695" actId="207"/>
          <ac:spMkLst>
            <pc:docMk/>
            <pc:sldMk cId="4092132201" sldId="10278"/>
            <ac:spMk id="3" creationId="{D08671AC-CEA4-4D1D-AE0D-11CA9FA88A3A}"/>
          </ac:spMkLst>
        </pc:spChg>
        <pc:spChg chg="del mod">
          <ac:chgData name="Christophe Lavalle" userId="ce16f37ba2199528" providerId="LiveId" clId="{FA001FBD-6694-41C8-AB84-B8C94868A32A}" dt="2019-05-29T21:51:17.496" v="13663" actId="478"/>
          <ac:spMkLst>
            <pc:docMk/>
            <pc:sldMk cId="4092132201" sldId="10278"/>
            <ac:spMk id="3" creationId="{F60B0D87-A455-4669-9B93-63DC517B0476}"/>
          </ac:spMkLst>
        </pc:spChg>
        <pc:spChg chg="add del mod">
          <ac:chgData name="Christophe Lavalle" userId="ce16f37ba2199528" providerId="LiveId" clId="{FA001FBD-6694-41C8-AB84-B8C94868A32A}" dt="2019-05-29T21:51:21.282" v="13664" actId="478"/>
          <ac:spMkLst>
            <pc:docMk/>
            <pc:sldMk cId="4092132201" sldId="10278"/>
            <ac:spMk id="5" creationId="{875D536F-D1F5-4E0E-81B3-877372C0669B}"/>
          </ac:spMkLst>
        </pc:spChg>
        <pc:grpChg chg="add mod">
          <ac:chgData name="Christophe Lavalle" userId="ce16f37ba2199528" providerId="LiveId" clId="{FA001FBD-6694-41C8-AB84-B8C94868A32A}" dt="2019-05-29T21:57:23.280" v="13693" actId="1076"/>
          <ac:grpSpMkLst>
            <pc:docMk/>
            <pc:sldMk cId="4092132201" sldId="10278"/>
            <ac:grpSpMk id="4" creationId="{E301C086-06B3-4011-B749-AD610DB051AC}"/>
          </ac:grpSpMkLst>
        </pc:grpChg>
        <pc:picChg chg="add mod">
          <ac:chgData name="Christophe Lavalle" userId="ce16f37ba2199528" providerId="LiveId" clId="{FA001FBD-6694-41C8-AB84-B8C94868A32A}" dt="2019-05-29T21:57:20.568" v="13692" actId="164"/>
          <ac:picMkLst>
            <pc:docMk/>
            <pc:sldMk cId="4092132201" sldId="10278"/>
            <ac:picMk id="6" creationId="{77741C7A-26B3-4982-AB3D-C1CC1B5A9CB2}"/>
          </ac:picMkLst>
        </pc:picChg>
      </pc:sldChg>
      <pc:sldChg chg="addSp delSp modSp add">
        <pc:chgData name="Christophe Lavalle" userId="ce16f37ba2199528" providerId="LiveId" clId="{FA001FBD-6694-41C8-AB84-B8C94868A32A}" dt="2019-05-28T10:19:24.996" v="10016" actId="14100"/>
        <pc:sldMkLst>
          <pc:docMk/>
          <pc:sldMk cId="3250367831" sldId="10279"/>
        </pc:sldMkLst>
        <pc:spChg chg="mod">
          <ac:chgData name="Christophe Lavalle" userId="ce16f37ba2199528" providerId="LiveId" clId="{FA001FBD-6694-41C8-AB84-B8C94868A32A}" dt="2019-05-28T10:18:28.172" v="10011" actId="20577"/>
          <ac:spMkLst>
            <pc:docMk/>
            <pc:sldMk cId="3250367831" sldId="10279"/>
            <ac:spMk id="2" creationId="{6330C554-F581-42AE-BFCB-0474409A4FC3}"/>
          </ac:spMkLst>
        </pc:spChg>
        <pc:spChg chg="del">
          <ac:chgData name="Christophe Lavalle" userId="ce16f37ba2199528" providerId="LiveId" clId="{FA001FBD-6694-41C8-AB84-B8C94868A32A}" dt="2019-05-28T10:18:50.671" v="10012" actId="478"/>
          <ac:spMkLst>
            <pc:docMk/>
            <pc:sldMk cId="3250367831" sldId="10279"/>
            <ac:spMk id="3" creationId="{B29E933D-5641-4150-9F53-60684FBF7C00}"/>
          </ac:spMkLst>
        </pc:spChg>
        <pc:spChg chg="add del mod">
          <ac:chgData name="Christophe Lavalle" userId="ce16f37ba2199528" providerId="LiveId" clId="{FA001FBD-6694-41C8-AB84-B8C94868A32A}" dt="2019-05-28T10:18:53.313" v="10013"/>
          <ac:spMkLst>
            <pc:docMk/>
            <pc:sldMk cId="3250367831" sldId="10279"/>
            <ac:spMk id="5" creationId="{5961F4FF-00F0-40AC-A99F-229DA0B43DC0}"/>
          </ac:spMkLst>
        </pc:spChg>
        <pc:picChg chg="add mod">
          <ac:chgData name="Christophe Lavalle" userId="ce16f37ba2199528" providerId="LiveId" clId="{FA001FBD-6694-41C8-AB84-B8C94868A32A}" dt="2019-05-28T10:19:24.996" v="10016" actId="14100"/>
          <ac:picMkLst>
            <pc:docMk/>
            <pc:sldMk cId="3250367831" sldId="10279"/>
            <ac:picMk id="6" creationId="{6EEBC6DB-4421-4779-91E2-CB2970072F57}"/>
          </ac:picMkLst>
        </pc:picChg>
      </pc:sldChg>
      <pc:sldChg chg="modSp add ord setBg">
        <pc:chgData name="Christophe Lavalle" userId="ce16f37ba2199528" providerId="LiveId" clId="{FA001FBD-6694-41C8-AB84-B8C94868A32A}" dt="2019-05-28T10:36:06.750" v="10815" actId="20577"/>
        <pc:sldMkLst>
          <pc:docMk/>
          <pc:sldMk cId="4275707924" sldId="10280"/>
        </pc:sldMkLst>
        <pc:spChg chg="mod">
          <ac:chgData name="Christophe Lavalle" userId="ce16f37ba2199528" providerId="LiveId" clId="{FA001FBD-6694-41C8-AB84-B8C94868A32A}" dt="2019-05-28T10:36:06.750" v="10815" actId="20577"/>
          <ac:spMkLst>
            <pc:docMk/>
            <pc:sldMk cId="4275707924" sldId="10280"/>
            <ac:spMk id="3" creationId="{1B6BE4A4-551B-4823-BD7B-6837C53096F9}"/>
          </ac:spMkLst>
        </pc:spChg>
      </pc:sldChg>
      <pc:sldChg chg="modSp add ord">
        <pc:chgData name="Christophe Lavalle" userId="ce16f37ba2199528" providerId="LiveId" clId="{FA001FBD-6694-41C8-AB84-B8C94868A32A}" dt="2019-05-29T21:19:46.354" v="12653" actId="113"/>
        <pc:sldMkLst>
          <pc:docMk/>
          <pc:sldMk cId="1677329560" sldId="10281"/>
        </pc:sldMkLst>
        <pc:spChg chg="mod">
          <ac:chgData name="Christophe Lavalle" userId="ce16f37ba2199528" providerId="LiveId" clId="{FA001FBD-6694-41C8-AB84-B8C94868A32A}" dt="2019-05-29T21:19:46.354" v="12653" actId="113"/>
          <ac:spMkLst>
            <pc:docMk/>
            <pc:sldMk cId="1677329560" sldId="10281"/>
            <ac:spMk id="3" creationId="{1B6BE4A4-551B-4823-BD7B-6837C53096F9}"/>
          </ac:spMkLst>
        </pc:spChg>
      </pc:sldChg>
      <pc:sldChg chg="modSp add modAnim">
        <pc:chgData name="Christophe Lavalle" userId="ce16f37ba2199528" providerId="LiveId" clId="{FA001FBD-6694-41C8-AB84-B8C94868A32A}" dt="2019-05-29T21:39:35.057" v="13588"/>
        <pc:sldMkLst>
          <pc:docMk/>
          <pc:sldMk cId="2522762500" sldId="10282"/>
        </pc:sldMkLst>
        <pc:spChg chg="mod">
          <ac:chgData name="Christophe Lavalle" userId="ce16f37ba2199528" providerId="LiveId" clId="{FA001FBD-6694-41C8-AB84-B8C94868A32A}" dt="2019-05-29T21:35:34.066" v="13182" actId="20577"/>
          <ac:spMkLst>
            <pc:docMk/>
            <pc:sldMk cId="2522762500" sldId="10282"/>
            <ac:spMk id="2" creationId="{B9F23B85-D04C-4B1C-8C6A-AEBD776E84D3}"/>
          </ac:spMkLst>
        </pc:spChg>
        <pc:spChg chg="mod">
          <ac:chgData name="Christophe Lavalle" userId="ce16f37ba2199528" providerId="LiveId" clId="{FA001FBD-6694-41C8-AB84-B8C94868A32A}" dt="2019-05-29T21:38:49.980" v="13585" actId="20577"/>
          <ac:spMkLst>
            <pc:docMk/>
            <pc:sldMk cId="2522762500" sldId="10282"/>
            <ac:spMk id="3" creationId="{7E70721A-3C56-451D-910A-ADBE3FECFFB6}"/>
          </ac:spMkLst>
        </pc:spChg>
      </pc:sldChg>
      <pc:sldChg chg="addSp delSp modSp add">
        <pc:chgData name="Christophe Lavalle" userId="ce16f37ba2199528" providerId="LiveId" clId="{FA001FBD-6694-41C8-AB84-B8C94868A32A}" dt="2019-05-29T22:07:58.059" v="13809" actId="1076"/>
        <pc:sldMkLst>
          <pc:docMk/>
          <pc:sldMk cId="2872492844" sldId="10283"/>
        </pc:sldMkLst>
        <pc:spChg chg="del">
          <ac:chgData name="Christophe Lavalle" userId="ce16f37ba2199528" providerId="LiveId" clId="{FA001FBD-6694-41C8-AB84-B8C94868A32A}" dt="2019-05-29T22:05:31.735" v="13722" actId="478"/>
          <ac:spMkLst>
            <pc:docMk/>
            <pc:sldMk cId="2872492844" sldId="10283"/>
            <ac:spMk id="2" creationId="{69E6F7D9-DD28-4E30-9647-ABD79637A14E}"/>
          </ac:spMkLst>
        </pc:spChg>
        <pc:spChg chg="del">
          <ac:chgData name="Christophe Lavalle" userId="ce16f37ba2199528" providerId="LiveId" clId="{FA001FBD-6694-41C8-AB84-B8C94868A32A}" dt="2019-05-29T22:05:25.502" v="13720"/>
          <ac:spMkLst>
            <pc:docMk/>
            <pc:sldMk cId="2872492844" sldId="10283"/>
            <ac:spMk id="3" creationId="{1DBDEDC7-8873-4CF2-B3F8-724706070048}"/>
          </ac:spMkLst>
        </pc:spChg>
        <pc:spChg chg="add del mod">
          <ac:chgData name="Christophe Lavalle" userId="ce16f37ba2199528" providerId="LiveId" clId="{FA001FBD-6694-41C8-AB84-B8C94868A32A}" dt="2019-05-29T22:07:28.580" v="13797" actId="20577"/>
          <ac:spMkLst>
            <pc:docMk/>
            <pc:sldMk cId="2872492844" sldId="10283"/>
            <ac:spMk id="4" creationId="{08E361EE-4A1F-40C4-8236-8F175A3B3F01}"/>
          </ac:spMkLst>
        </pc:spChg>
        <pc:spChg chg="add del mod">
          <ac:chgData name="Christophe Lavalle" userId="ce16f37ba2199528" providerId="LiveId" clId="{FA001FBD-6694-41C8-AB84-B8C94868A32A}" dt="2019-05-29T22:06:18.032" v="13729" actId="478"/>
          <ac:spMkLst>
            <pc:docMk/>
            <pc:sldMk cId="2872492844" sldId="10283"/>
            <ac:spMk id="5" creationId="{A6A98079-1B70-4483-8F67-9978CC0CE5AF}"/>
          </ac:spMkLst>
        </pc:spChg>
        <pc:picChg chg="add mod">
          <ac:chgData name="Christophe Lavalle" userId="ce16f37ba2199528" providerId="LiveId" clId="{FA001FBD-6694-41C8-AB84-B8C94868A32A}" dt="2019-05-29T22:07:58.059" v="13809" actId="1076"/>
          <ac:picMkLst>
            <pc:docMk/>
            <pc:sldMk cId="2872492844" sldId="10283"/>
            <ac:picMk id="1026" creationId="{5D40E191-AD1B-4BB6-B62F-17F002650316}"/>
          </ac:picMkLst>
        </pc:picChg>
      </pc:sldChg>
      <pc:sldChg chg="addSp delSp modSp add">
        <pc:chgData name="Christophe Lavalle" userId="ce16f37ba2199528" providerId="LiveId" clId="{FA001FBD-6694-41C8-AB84-B8C94868A32A}" dt="2019-05-29T23:20:13.611" v="13864" actId="113"/>
        <pc:sldMkLst>
          <pc:docMk/>
          <pc:sldMk cId="1430015321" sldId="10284"/>
        </pc:sldMkLst>
        <pc:spChg chg="del">
          <ac:chgData name="Christophe Lavalle" userId="ce16f37ba2199528" providerId="LiveId" clId="{FA001FBD-6694-41C8-AB84-B8C94868A32A}" dt="2019-05-29T23:18:57.090" v="13852" actId="478"/>
          <ac:spMkLst>
            <pc:docMk/>
            <pc:sldMk cId="1430015321" sldId="10284"/>
            <ac:spMk id="2" creationId="{DE3A0406-69CD-4606-8B39-DEFFAECBD697}"/>
          </ac:spMkLst>
        </pc:spChg>
        <pc:spChg chg="mod">
          <ac:chgData name="Christophe Lavalle" userId="ce16f37ba2199528" providerId="LiveId" clId="{FA001FBD-6694-41C8-AB84-B8C94868A32A}" dt="2019-05-29T23:20:13.611" v="13864" actId="113"/>
          <ac:spMkLst>
            <pc:docMk/>
            <pc:sldMk cId="1430015321" sldId="10284"/>
            <ac:spMk id="3" creationId="{CDB30AB7-7CA9-4AF4-A380-0BC603F8AECD}"/>
          </ac:spMkLst>
        </pc:spChg>
        <pc:picChg chg="add mod">
          <ac:chgData name="Christophe Lavalle" userId="ce16f37ba2199528" providerId="LiveId" clId="{FA001FBD-6694-41C8-AB84-B8C94868A32A}" dt="2019-05-29T23:19:23.684" v="13855" actId="1076"/>
          <ac:picMkLst>
            <pc:docMk/>
            <pc:sldMk cId="1430015321" sldId="10284"/>
            <ac:picMk id="5" creationId="{393F2BED-430A-4A6A-8976-928F4EC621EA}"/>
          </ac:picMkLst>
        </pc:picChg>
      </pc:sldChg>
      <pc:sldMasterChg chg="delSldLayout">
        <pc:chgData name="Christophe Lavalle" userId="ce16f37ba2199528" providerId="LiveId" clId="{FA001FBD-6694-41C8-AB84-B8C94868A32A}" dt="2019-05-29T09:21:19.427" v="12032" actId="2696"/>
        <pc:sldMasterMkLst>
          <pc:docMk/>
          <pc:sldMasterMk cId="849402188" sldId="2147484882"/>
        </pc:sldMasterMkLst>
      </pc:sldMasterChg>
      <pc:sldMasterChg chg="addSldLayout delSldLayout">
        <pc:chgData name="Christophe Lavalle" userId="ce16f37ba2199528" providerId="LiveId" clId="{FA001FBD-6694-41C8-AB84-B8C94868A32A}" dt="2019-05-29T23:20:21.774" v="13868" actId="2696"/>
        <pc:sldMasterMkLst>
          <pc:docMk/>
          <pc:sldMasterMk cId="3935397179" sldId="2147484952"/>
        </pc:sldMasterMkLst>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74.svg"/><Relationship Id="rId7" Type="http://schemas.openxmlformats.org/officeDocument/2006/relationships/image" Target="../media/image78.svg"/><Relationship Id="rId2" Type="http://schemas.openxmlformats.org/officeDocument/2006/relationships/image" Target="../media/image73.png"/><Relationship Id="rId1" Type="http://schemas.openxmlformats.org/officeDocument/2006/relationships/hyperlink" Target="http://aka.ms/winui" TargetMode="External"/><Relationship Id="rId6" Type="http://schemas.openxmlformats.org/officeDocument/2006/relationships/image" Target="../media/image77.png"/><Relationship Id="rId5" Type="http://schemas.openxmlformats.org/officeDocument/2006/relationships/image" Target="../media/image76.svg"/><Relationship Id="rId4" Type="http://schemas.openxmlformats.org/officeDocument/2006/relationships/image" Target="../media/image75.png"/></Relationships>
</file>

<file path=ppt/diagrams/_rels/drawing1.xml.rels><?xml version="1.0" encoding="UTF-8" standalone="yes"?>
<Relationships xmlns="http://schemas.openxmlformats.org/package/2006/relationships"><Relationship Id="rId3" Type="http://schemas.openxmlformats.org/officeDocument/2006/relationships/image" Target="../media/image75.png"/><Relationship Id="rId7" Type="http://schemas.openxmlformats.org/officeDocument/2006/relationships/hyperlink" Target="http://aka.ms/winui" TargetMode="External"/><Relationship Id="rId2" Type="http://schemas.openxmlformats.org/officeDocument/2006/relationships/image" Target="../media/image74.svg"/><Relationship Id="rId1" Type="http://schemas.openxmlformats.org/officeDocument/2006/relationships/image" Target="../media/image73.png"/><Relationship Id="rId6" Type="http://schemas.openxmlformats.org/officeDocument/2006/relationships/image" Target="../media/image78.svg"/><Relationship Id="rId5" Type="http://schemas.openxmlformats.org/officeDocument/2006/relationships/image" Target="../media/image77.png"/><Relationship Id="rId4" Type="http://schemas.openxmlformats.org/officeDocument/2006/relationships/image" Target="../media/image76.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79AB38-A0F4-43B9-9981-0EA25BB32518}" type="doc">
      <dgm:prSet loTypeId="urn:microsoft.com/office/officeart/2018/5/layout/CenteredIconLabelDescriptionList" loCatId="icon" qsTypeId="urn:microsoft.com/office/officeart/2005/8/quickstyle/simple4" qsCatId="simple" csTypeId="urn:microsoft.com/office/officeart/2005/8/colors/colorful1" csCatId="colorful" phldr="1"/>
      <dgm:spPr/>
      <dgm:t>
        <a:bodyPr/>
        <a:lstStyle/>
        <a:p>
          <a:endParaRPr lang="en-US"/>
        </a:p>
      </dgm:t>
    </dgm:pt>
    <dgm:pt modelId="{9AD9CB21-D972-42DD-B536-4D27F9083046}">
      <dgm:prSet/>
      <dgm:spPr/>
      <dgm:t>
        <a:bodyPr/>
        <a:lstStyle/>
        <a:p>
          <a:pPr>
            <a:lnSpc>
              <a:spcPct val="100000"/>
            </a:lnSpc>
            <a:defRPr b="1"/>
          </a:pPr>
          <a:r>
            <a:rPr lang="en-US" dirty="0"/>
            <a:t>Le </a:t>
          </a:r>
          <a:r>
            <a:rPr lang="en-US" dirty="0" err="1"/>
            <a:t>meilleur</a:t>
          </a:r>
          <a:r>
            <a:rPr lang="en-US" dirty="0"/>
            <a:t> de la </a:t>
          </a:r>
          <a:r>
            <a:rPr lang="en-US" dirty="0" err="1"/>
            <a:t>plateforme</a:t>
          </a:r>
          <a:endParaRPr lang="en-US" dirty="0"/>
        </a:p>
      </dgm:t>
    </dgm:pt>
    <dgm:pt modelId="{BAE47545-1709-4C8B-8B5B-0793CD9DDEF2}" type="parTrans" cxnId="{0E50F8F3-6CDF-4F90-834C-97A929A2E2FB}">
      <dgm:prSet/>
      <dgm:spPr/>
      <dgm:t>
        <a:bodyPr/>
        <a:lstStyle/>
        <a:p>
          <a:endParaRPr lang="en-US"/>
        </a:p>
      </dgm:t>
    </dgm:pt>
    <dgm:pt modelId="{6D73C2FC-DD0A-4C31-B321-49B332650054}" type="sibTrans" cxnId="{0E50F8F3-6CDF-4F90-834C-97A929A2E2FB}">
      <dgm:prSet/>
      <dgm:spPr/>
      <dgm:t>
        <a:bodyPr/>
        <a:lstStyle/>
        <a:p>
          <a:endParaRPr lang="en-US"/>
        </a:p>
      </dgm:t>
    </dgm:pt>
    <dgm:pt modelId="{CE70CA0C-584F-48A1-B9C6-88E70A6E52DE}">
      <dgm:prSet/>
      <dgm:spPr/>
      <dgm:t>
        <a:bodyPr/>
        <a:lstStyle/>
        <a:p>
          <a:pPr>
            <a:lnSpc>
              <a:spcPct val="100000"/>
            </a:lnSpc>
          </a:pPr>
          <a:r>
            <a:rPr lang="en-US" dirty="0" err="1"/>
            <a:t>Mêmes</a:t>
          </a:r>
          <a:r>
            <a:rPr lang="en-US" dirty="0"/>
            <a:t> implementations de haute </a:t>
          </a:r>
          <a:r>
            <a:rPr lang="en-US" dirty="0" err="1"/>
            <a:t>qualité</a:t>
          </a:r>
          <a:r>
            <a:rPr lang="en-US" dirty="0"/>
            <a:t> que dans la </a:t>
          </a:r>
          <a:r>
            <a:rPr lang="en-US" dirty="0" err="1"/>
            <a:t>plateforme</a:t>
          </a:r>
          <a:endParaRPr lang="en-US" dirty="0"/>
        </a:p>
      </dgm:t>
    </dgm:pt>
    <dgm:pt modelId="{B1993403-78E9-49DE-BFF0-C3742915CBEA}" type="parTrans" cxnId="{CE3F7629-2BFE-4BD0-A8DB-E9ADA303DD31}">
      <dgm:prSet/>
      <dgm:spPr/>
      <dgm:t>
        <a:bodyPr/>
        <a:lstStyle/>
        <a:p>
          <a:endParaRPr lang="en-US"/>
        </a:p>
      </dgm:t>
    </dgm:pt>
    <dgm:pt modelId="{05A482D6-3A34-4CD2-B48B-AA9CAE943963}" type="sibTrans" cxnId="{CE3F7629-2BFE-4BD0-A8DB-E9ADA303DD31}">
      <dgm:prSet/>
      <dgm:spPr/>
      <dgm:t>
        <a:bodyPr/>
        <a:lstStyle/>
        <a:p>
          <a:endParaRPr lang="en-US"/>
        </a:p>
      </dgm:t>
    </dgm:pt>
    <dgm:pt modelId="{C1A82A64-F6DA-470C-8DA4-E20764C51669}">
      <dgm:prSet/>
      <dgm:spPr/>
      <dgm:t>
        <a:bodyPr/>
        <a:lstStyle/>
        <a:p>
          <a:pPr>
            <a:lnSpc>
              <a:spcPct val="100000"/>
            </a:lnSpc>
            <a:defRPr b="1"/>
          </a:pPr>
          <a:r>
            <a:rPr lang="en-US" dirty="0"/>
            <a:t>Adoption facile</a:t>
          </a:r>
        </a:p>
      </dgm:t>
    </dgm:pt>
    <dgm:pt modelId="{D7A3F4A9-1A59-4424-95DF-248445F8EEAB}" type="parTrans" cxnId="{61211BAF-9B83-437A-A071-67720A379D90}">
      <dgm:prSet/>
      <dgm:spPr/>
      <dgm:t>
        <a:bodyPr/>
        <a:lstStyle/>
        <a:p>
          <a:endParaRPr lang="en-US"/>
        </a:p>
      </dgm:t>
    </dgm:pt>
    <dgm:pt modelId="{530EAC0C-9F45-47AF-9076-8585988872E3}" type="sibTrans" cxnId="{61211BAF-9B83-437A-A071-67720A379D90}">
      <dgm:prSet/>
      <dgm:spPr/>
      <dgm:t>
        <a:bodyPr/>
        <a:lstStyle/>
        <a:p>
          <a:endParaRPr lang="en-US"/>
        </a:p>
      </dgm:t>
    </dgm:pt>
    <dgm:pt modelId="{41705B12-6315-4BBC-90B3-A0E6F644B572}">
      <dgm:prSet/>
      <dgm:spPr/>
      <dgm:t>
        <a:bodyPr/>
        <a:lstStyle/>
        <a:p>
          <a:pPr>
            <a:lnSpc>
              <a:spcPct val="100000"/>
            </a:lnSpc>
          </a:pPr>
          <a:r>
            <a:rPr lang="en-US" dirty="0" err="1"/>
            <a:t>Supporté</a:t>
          </a:r>
          <a:r>
            <a:rPr lang="en-US" dirty="0"/>
            <a:t> </a:t>
          </a:r>
          <a:r>
            <a:rPr lang="en-US" dirty="0" err="1"/>
            <a:t>depuis</a:t>
          </a:r>
          <a:r>
            <a:rPr lang="en-US" dirty="0"/>
            <a:t> Win10 1607 (“Anniversary Update”) et </a:t>
          </a:r>
          <a:r>
            <a:rPr lang="en-US" dirty="0" err="1"/>
            <a:t>supérieur</a:t>
          </a:r>
          <a:endParaRPr lang="en-US" dirty="0"/>
        </a:p>
      </dgm:t>
    </dgm:pt>
    <dgm:pt modelId="{C3A46498-69F3-4D95-B196-C647EAE94C81}" type="parTrans" cxnId="{536F4243-4F51-42BD-8C75-611D817D30F7}">
      <dgm:prSet/>
      <dgm:spPr/>
      <dgm:t>
        <a:bodyPr/>
        <a:lstStyle/>
        <a:p>
          <a:endParaRPr lang="en-US"/>
        </a:p>
      </dgm:t>
    </dgm:pt>
    <dgm:pt modelId="{505C2346-AF12-4AA9-BC95-694CC56D12AF}" type="sibTrans" cxnId="{536F4243-4F51-42BD-8C75-611D817D30F7}">
      <dgm:prSet/>
      <dgm:spPr/>
      <dgm:t>
        <a:bodyPr/>
        <a:lstStyle/>
        <a:p>
          <a:endParaRPr lang="en-US"/>
        </a:p>
      </dgm:t>
    </dgm:pt>
    <dgm:pt modelId="{45CE0330-7969-4928-A77F-EA33A9662820}">
      <dgm:prSet/>
      <dgm:spPr/>
      <dgm:t>
        <a:bodyPr/>
        <a:lstStyle/>
        <a:p>
          <a:pPr>
            <a:lnSpc>
              <a:spcPct val="100000"/>
            </a:lnSpc>
            <a:defRPr b="1"/>
          </a:pPr>
          <a:r>
            <a:rPr lang="en-US" dirty="0" err="1"/>
            <a:t>Développement</a:t>
          </a:r>
          <a:r>
            <a:rPr lang="en-US" dirty="0"/>
            <a:t> </a:t>
          </a:r>
          <a:r>
            <a:rPr lang="en-US" dirty="0" err="1"/>
            <a:t>ouvert</a:t>
          </a:r>
          <a:r>
            <a:rPr lang="en-US" dirty="0"/>
            <a:t> et agile</a:t>
          </a:r>
        </a:p>
      </dgm:t>
    </dgm:pt>
    <dgm:pt modelId="{E330DF66-50D1-4DAD-906D-E6931C27492B}" type="parTrans" cxnId="{2E4478A1-9313-4B30-B615-32E0B864469A}">
      <dgm:prSet/>
      <dgm:spPr/>
      <dgm:t>
        <a:bodyPr/>
        <a:lstStyle/>
        <a:p>
          <a:endParaRPr lang="en-US"/>
        </a:p>
      </dgm:t>
    </dgm:pt>
    <dgm:pt modelId="{709BE3E9-17B5-41F8-8CEB-D9E1C037C763}" type="sibTrans" cxnId="{2E4478A1-9313-4B30-B615-32E0B864469A}">
      <dgm:prSet/>
      <dgm:spPr/>
      <dgm:t>
        <a:bodyPr/>
        <a:lstStyle/>
        <a:p>
          <a:endParaRPr lang="en-US"/>
        </a:p>
      </dgm:t>
    </dgm:pt>
    <dgm:pt modelId="{E48C05D3-B0C1-4EE2-AD01-7B0853DE279D}">
      <dgm:prSet/>
      <dgm:spPr/>
      <dgm:t>
        <a:bodyPr/>
        <a:lstStyle/>
        <a:p>
          <a:pPr>
            <a:lnSpc>
              <a:spcPct val="100000"/>
            </a:lnSpc>
          </a:pPr>
          <a:r>
            <a:rPr lang="en-US" dirty="0"/>
            <a:t>GitHub : </a:t>
          </a:r>
          <a:r>
            <a:rPr lang="en-CA" dirty="0">
              <a:hlinkClick xmlns:r="http://schemas.openxmlformats.org/officeDocument/2006/relationships" r:id="rId1"/>
            </a:rPr>
            <a:t>aka.ms/</a:t>
          </a:r>
          <a:r>
            <a:rPr lang="en-CA" dirty="0" err="1">
              <a:hlinkClick xmlns:r="http://schemas.openxmlformats.org/officeDocument/2006/relationships" r:id="rId1"/>
            </a:rPr>
            <a:t>winui</a:t>
          </a:r>
          <a:r>
            <a:rPr lang="en-US" dirty="0"/>
            <a:t> </a:t>
          </a:r>
        </a:p>
      </dgm:t>
    </dgm:pt>
    <dgm:pt modelId="{89FE3A85-B505-470C-B093-41EE725BED42}" type="parTrans" cxnId="{D0E5D24A-1FC4-4B28-ACFC-D18525BF7D98}">
      <dgm:prSet/>
      <dgm:spPr/>
      <dgm:t>
        <a:bodyPr/>
        <a:lstStyle/>
        <a:p>
          <a:endParaRPr lang="en-US"/>
        </a:p>
      </dgm:t>
    </dgm:pt>
    <dgm:pt modelId="{6640C6B5-BEE5-4789-BCD8-08C96FD86D25}" type="sibTrans" cxnId="{D0E5D24A-1FC4-4B28-ACFC-D18525BF7D98}">
      <dgm:prSet/>
      <dgm:spPr/>
      <dgm:t>
        <a:bodyPr/>
        <a:lstStyle/>
        <a:p>
          <a:endParaRPr lang="en-US"/>
        </a:p>
      </dgm:t>
    </dgm:pt>
    <dgm:pt modelId="{BFFE2941-5142-4EF8-8ECA-0DEE68419819}">
      <dgm:prSet/>
      <dgm:spPr/>
      <dgm:t>
        <a:bodyPr/>
        <a:lstStyle/>
        <a:p>
          <a:pPr>
            <a:lnSpc>
              <a:spcPct val="100000"/>
            </a:lnSpc>
          </a:pPr>
          <a:r>
            <a:rPr lang="en-US" dirty="0" err="1"/>
            <a:t>Contrôles</a:t>
          </a:r>
          <a:r>
            <a:rPr lang="en-US" dirty="0"/>
            <a:t> et styles Fluent à jour</a:t>
          </a:r>
        </a:p>
      </dgm:t>
    </dgm:pt>
    <dgm:pt modelId="{10C245A7-CD37-46BA-96E4-81B23425FFB5}" type="parTrans" cxnId="{5AAB732B-0B6F-4664-B5B2-854FE58E77D4}">
      <dgm:prSet/>
      <dgm:spPr/>
      <dgm:t>
        <a:bodyPr/>
        <a:lstStyle/>
        <a:p>
          <a:endParaRPr lang="en-US"/>
        </a:p>
      </dgm:t>
    </dgm:pt>
    <dgm:pt modelId="{10BF8006-B863-4043-8407-878DDC3D264A}" type="sibTrans" cxnId="{5AAB732B-0B6F-4664-B5B2-854FE58E77D4}">
      <dgm:prSet/>
      <dgm:spPr/>
      <dgm:t>
        <a:bodyPr/>
        <a:lstStyle/>
        <a:p>
          <a:endParaRPr lang="en-US"/>
        </a:p>
      </dgm:t>
    </dgm:pt>
    <dgm:pt modelId="{750DE0E1-6C02-4AB2-AEFB-CC77CE5AD2D5}">
      <dgm:prSet/>
      <dgm:spPr/>
      <dgm:t>
        <a:bodyPr/>
        <a:lstStyle/>
        <a:p>
          <a:pPr>
            <a:lnSpc>
              <a:spcPct val="100000"/>
            </a:lnSpc>
          </a:pPr>
          <a:r>
            <a:rPr lang="en-US" dirty="0"/>
            <a:t>Versions Preview </a:t>
          </a:r>
          <a:r>
            <a:rPr lang="en-US" dirty="0" err="1"/>
            <a:t>mensuelles</a:t>
          </a:r>
          <a:endParaRPr lang="en-US" dirty="0"/>
        </a:p>
      </dgm:t>
    </dgm:pt>
    <dgm:pt modelId="{6543595E-D2B8-42AF-9A8B-8F9855E6914A}" type="parTrans" cxnId="{28356B29-48AF-4BD8-A7E8-899106E6F048}">
      <dgm:prSet/>
      <dgm:spPr/>
      <dgm:t>
        <a:bodyPr/>
        <a:lstStyle/>
        <a:p>
          <a:endParaRPr lang="en-US"/>
        </a:p>
      </dgm:t>
    </dgm:pt>
    <dgm:pt modelId="{E92D87D8-AEF1-4390-AE77-A3960596189C}" type="sibTrans" cxnId="{28356B29-48AF-4BD8-A7E8-899106E6F048}">
      <dgm:prSet/>
      <dgm:spPr/>
      <dgm:t>
        <a:bodyPr/>
        <a:lstStyle/>
        <a:p>
          <a:endParaRPr lang="en-US"/>
        </a:p>
      </dgm:t>
    </dgm:pt>
    <dgm:pt modelId="{ED994687-0094-4939-A5F1-4A1464A68891}">
      <dgm:prSet/>
      <dgm:spPr/>
      <dgm:t>
        <a:bodyPr/>
        <a:lstStyle/>
        <a:p>
          <a:pPr>
            <a:lnSpc>
              <a:spcPct val="100000"/>
            </a:lnSpc>
          </a:pPr>
          <a:r>
            <a:rPr lang="en-US" dirty="0"/>
            <a:t>Updates via NuGet </a:t>
          </a:r>
          <a:r>
            <a:rPr lang="en-US" dirty="0" err="1"/>
            <a:t>tous</a:t>
          </a:r>
          <a:r>
            <a:rPr lang="en-US" dirty="0"/>
            <a:t> les 4 </a:t>
          </a:r>
          <a:r>
            <a:rPr lang="en-US" dirty="0" err="1"/>
            <a:t>mois</a:t>
          </a:r>
          <a:endParaRPr lang="en-US" dirty="0"/>
        </a:p>
      </dgm:t>
    </dgm:pt>
    <dgm:pt modelId="{38EB8DF9-C976-4930-AB03-F27C8D514FF8}" type="parTrans" cxnId="{2D361A54-AC8A-4C47-8F99-96FEA8130D99}">
      <dgm:prSet/>
      <dgm:spPr/>
      <dgm:t>
        <a:bodyPr/>
        <a:lstStyle/>
        <a:p>
          <a:endParaRPr lang="en-US"/>
        </a:p>
      </dgm:t>
    </dgm:pt>
    <dgm:pt modelId="{8B427014-F75A-4AA9-862D-5A8977DBAE3C}" type="sibTrans" cxnId="{2D361A54-AC8A-4C47-8F99-96FEA8130D99}">
      <dgm:prSet/>
      <dgm:spPr/>
      <dgm:t>
        <a:bodyPr/>
        <a:lstStyle/>
        <a:p>
          <a:endParaRPr lang="en-US"/>
        </a:p>
      </dgm:t>
    </dgm:pt>
    <dgm:pt modelId="{1F3C679C-8152-4DB0-921E-20B71364EE9D}">
      <dgm:prSet/>
      <dgm:spPr/>
      <dgm:t>
        <a:bodyPr/>
        <a:lstStyle/>
        <a:p>
          <a:pPr>
            <a:lnSpc>
              <a:spcPct val="100000"/>
            </a:lnSpc>
          </a:pPr>
          <a:r>
            <a:rPr lang="en-US" dirty="0"/>
            <a:t>Mise à jour du namespace (Windows-&gt;Microsoft)</a:t>
          </a:r>
        </a:p>
      </dgm:t>
    </dgm:pt>
    <dgm:pt modelId="{F7066096-4149-4814-AC9D-E1FFEF0109BA}" type="parTrans" cxnId="{78AA97F9-F3F5-4EE3-AA8B-2D5129F12392}">
      <dgm:prSet/>
      <dgm:spPr/>
      <dgm:t>
        <a:bodyPr/>
        <a:lstStyle/>
        <a:p>
          <a:endParaRPr lang="en-US"/>
        </a:p>
      </dgm:t>
    </dgm:pt>
    <dgm:pt modelId="{826D0C66-3AEE-4403-B27D-ED62AF70395D}" type="sibTrans" cxnId="{78AA97F9-F3F5-4EE3-AA8B-2D5129F12392}">
      <dgm:prSet/>
      <dgm:spPr/>
      <dgm:t>
        <a:bodyPr/>
        <a:lstStyle/>
        <a:p>
          <a:endParaRPr lang="en-US"/>
        </a:p>
      </dgm:t>
    </dgm:pt>
    <dgm:pt modelId="{296A220B-30AF-49B5-8705-D80AB1B24B80}">
      <dgm:prSet/>
      <dgm:spPr/>
      <dgm:t>
        <a:bodyPr/>
        <a:lstStyle/>
        <a:p>
          <a:pPr>
            <a:lnSpc>
              <a:spcPct val="100000"/>
            </a:lnSpc>
          </a:pPr>
          <a:r>
            <a:rPr lang="en-US" dirty="0" err="1"/>
            <a:t>Intégration</a:t>
          </a:r>
          <a:r>
            <a:rPr lang="en-US" dirty="0"/>
            <a:t> à Visual Studio</a:t>
          </a:r>
        </a:p>
      </dgm:t>
    </dgm:pt>
    <dgm:pt modelId="{D396CB83-3B7B-44AB-B2B6-3BAA7CF904F6}" type="parTrans" cxnId="{5DE80000-5096-483F-9C53-903FC6C58D1E}">
      <dgm:prSet/>
      <dgm:spPr/>
      <dgm:t>
        <a:bodyPr/>
        <a:lstStyle/>
        <a:p>
          <a:endParaRPr lang="en-US"/>
        </a:p>
      </dgm:t>
    </dgm:pt>
    <dgm:pt modelId="{2B660B4C-2123-4821-9003-B45DF3508267}" type="sibTrans" cxnId="{5DE80000-5096-483F-9C53-903FC6C58D1E}">
      <dgm:prSet/>
      <dgm:spPr/>
      <dgm:t>
        <a:bodyPr/>
        <a:lstStyle/>
        <a:p>
          <a:endParaRPr lang="en-US"/>
        </a:p>
      </dgm:t>
    </dgm:pt>
    <dgm:pt modelId="{4549A116-3EB8-4946-85B9-3F7F02C4B3F5}" type="pres">
      <dgm:prSet presAssocID="{5179AB38-A0F4-43B9-9981-0EA25BB32518}" presName="root" presStyleCnt="0">
        <dgm:presLayoutVars>
          <dgm:dir/>
          <dgm:resizeHandles val="exact"/>
        </dgm:presLayoutVars>
      </dgm:prSet>
      <dgm:spPr/>
    </dgm:pt>
    <dgm:pt modelId="{C59E3E05-A975-4DDC-B59E-F28036E220DC}" type="pres">
      <dgm:prSet presAssocID="{9AD9CB21-D972-42DD-B536-4D27F9083046}" presName="compNode" presStyleCnt="0"/>
      <dgm:spPr/>
    </dgm:pt>
    <dgm:pt modelId="{B365DDB6-3340-41A2-BF51-9A79886114B4}" type="pres">
      <dgm:prSet presAssocID="{9AD9CB21-D972-42DD-B536-4D27F9083046}" presName="iconRect" presStyleLbl="node1" presStyleIdx="0" presStyleCnt="3"/>
      <dgm:spPr>
        <a:blipFill>
          <a:blip xmlns:r="http://schemas.openxmlformats.org/officeDocument/2006/relationships" r:embed="rId2">
            <a:extLst>
              <a:ext uri="{96DAC541-7B7A-43D3-8B79-37D633B846F1}">
                <asvg:svgBlip xmlns:asvg="http://schemas.microsoft.com/office/drawing/2016/SVG/main" r:embed="rId3"/>
              </a:ext>
            </a:extLst>
          </a:blip>
          <a:srcRect/>
          <a:stretch>
            <a:fillRect/>
          </a:stretch>
        </a:blipFill>
      </dgm:spPr>
      <dgm:extLst>
        <a:ext uri="{E40237B7-FDA0-4F09-8148-C483321AD2D9}">
          <dgm14:cNvPr xmlns:dgm14="http://schemas.microsoft.com/office/drawing/2010/diagram" id="0" name="" descr="Web design"/>
        </a:ext>
      </dgm:extLst>
    </dgm:pt>
    <dgm:pt modelId="{39C4C1B0-4D56-4D91-BBFD-751C0A566AC1}" type="pres">
      <dgm:prSet presAssocID="{9AD9CB21-D972-42DD-B536-4D27F9083046}" presName="iconSpace" presStyleCnt="0"/>
      <dgm:spPr/>
    </dgm:pt>
    <dgm:pt modelId="{72A3A379-E117-42F6-9DE2-03DBB82BB8EB}" type="pres">
      <dgm:prSet presAssocID="{9AD9CB21-D972-42DD-B536-4D27F9083046}" presName="parTx" presStyleLbl="revTx" presStyleIdx="0" presStyleCnt="6">
        <dgm:presLayoutVars>
          <dgm:chMax val="0"/>
          <dgm:chPref val="0"/>
        </dgm:presLayoutVars>
      </dgm:prSet>
      <dgm:spPr/>
    </dgm:pt>
    <dgm:pt modelId="{645DD161-57E7-4786-B431-1CCA9D57E479}" type="pres">
      <dgm:prSet presAssocID="{9AD9CB21-D972-42DD-B536-4D27F9083046}" presName="txSpace" presStyleCnt="0"/>
      <dgm:spPr/>
    </dgm:pt>
    <dgm:pt modelId="{606700CA-28BB-443D-AEB6-617583084724}" type="pres">
      <dgm:prSet presAssocID="{9AD9CB21-D972-42DD-B536-4D27F9083046}" presName="desTx" presStyleLbl="revTx" presStyleIdx="1" presStyleCnt="6">
        <dgm:presLayoutVars/>
      </dgm:prSet>
      <dgm:spPr/>
    </dgm:pt>
    <dgm:pt modelId="{399F6AFF-F390-460A-AC13-BFC0BE8ADEDC}" type="pres">
      <dgm:prSet presAssocID="{6D73C2FC-DD0A-4C31-B321-49B332650054}" presName="sibTrans" presStyleCnt="0"/>
      <dgm:spPr/>
    </dgm:pt>
    <dgm:pt modelId="{951A0273-E737-4839-9584-217CB90674D3}" type="pres">
      <dgm:prSet presAssocID="{C1A82A64-F6DA-470C-8DA4-E20764C51669}" presName="compNode" presStyleCnt="0"/>
      <dgm:spPr/>
    </dgm:pt>
    <dgm:pt modelId="{F929F8F7-5197-4E8D-942A-8CA83B1D9877}" type="pres">
      <dgm:prSet presAssocID="{C1A82A64-F6DA-470C-8DA4-E20764C51669}" presName="iconRect" presStyleLbl="node1" presStyleIdx="1" presStyleCnt="3"/>
      <dgm:spPr>
        <a:blipFill>
          <a:blip xmlns:r="http://schemas.openxmlformats.org/officeDocument/2006/relationships" r:embed="rId4">
            <a:extLst>
              <a:ext uri="{96DAC541-7B7A-43D3-8B79-37D633B846F1}">
                <asvg:svgBlip xmlns:asvg="http://schemas.microsoft.com/office/drawing/2016/SVG/main" r:embed="rId5"/>
              </a:ext>
            </a:extLst>
          </a:blip>
          <a:srcRect/>
          <a:stretch>
            <a:fillRect/>
          </a:stretch>
        </a:blipFill>
      </dgm:spPr>
      <dgm:extLst>
        <a:ext uri="{E40237B7-FDA0-4F09-8148-C483321AD2D9}">
          <dgm14:cNvPr xmlns:dgm14="http://schemas.microsoft.com/office/drawing/2010/diagram" id="0" name="" descr="Checkmark"/>
        </a:ext>
      </dgm:extLst>
    </dgm:pt>
    <dgm:pt modelId="{6F10E1A7-886E-4CAA-AD09-60ADE23E131E}" type="pres">
      <dgm:prSet presAssocID="{C1A82A64-F6DA-470C-8DA4-E20764C51669}" presName="iconSpace" presStyleCnt="0"/>
      <dgm:spPr/>
    </dgm:pt>
    <dgm:pt modelId="{CD0FB5AF-2780-4ADD-9063-85C4DB363A06}" type="pres">
      <dgm:prSet presAssocID="{C1A82A64-F6DA-470C-8DA4-E20764C51669}" presName="parTx" presStyleLbl="revTx" presStyleIdx="2" presStyleCnt="6">
        <dgm:presLayoutVars>
          <dgm:chMax val="0"/>
          <dgm:chPref val="0"/>
        </dgm:presLayoutVars>
      </dgm:prSet>
      <dgm:spPr/>
    </dgm:pt>
    <dgm:pt modelId="{34A66EA9-9E39-4FC1-BE85-EF172ACF00C5}" type="pres">
      <dgm:prSet presAssocID="{C1A82A64-F6DA-470C-8DA4-E20764C51669}" presName="txSpace" presStyleCnt="0"/>
      <dgm:spPr/>
    </dgm:pt>
    <dgm:pt modelId="{AF945256-1192-484A-8724-E124B6643FE1}" type="pres">
      <dgm:prSet presAssocID="{C1A82A64-F6DA-470C-8DA4-E20764C51669}" presName="desTx" presStyleLbl="revTx" presStyleIdx="3" presStyleCnt="6">
        <dgm:presLayoutVars/>
      </dgm:prSet>
      <dgm:spPr/>
    </dgm:pt>
    <dgm:pt modelId="{00AC62FF-9CD5-42D3-ABAE-E84E1603D5E2}" type="pres">
      <dgm:prSet presAssocID="{530EAC0C-9F45-47AF-9076-8585988872E3}" presName="sibTrans" presStyleCnt="0"/>
      <dgm:spPr/>
    </dgm:pt>
    <dgm:pt modelId="{069D0D40-0A18-46D8-96B1-74EF5130EFAF}" type="pres">
      <dgm:prSet presAssocID="{45CE0330-7969-4928-A77F-EA33A9662820}" presName="compNode" presStyleCnt="0"/>
      <dgm:spPr/>
    </dgm:pt>
    <dgm:pt modelId="{5F0ACCEE-3400-49AD-903B-4FBA439F0C3A}" type="pres">
      <dgm:prSet presAssocID="{45CE0330-7969-4928-A77F-EA33A9662820}" presName="iconRect" presStyleLbl="node1" presStyleIdx="2" presStyleCnt="3"/>
      <dgm:spPr>
        <a:blipFill>
          <a:blip xmlns:r="http://schemas.openxmlformats.org/officeDocument/2006/relationships" r:embed="rId6">
            <a:extLst>
              <a:ext uri="{96DAC541-7B7A-43D3-8B79-37D633B846F1}">
                <asvg:svgBlip xmlns:asvg="http://schemas.microsoft.com/office/drawing/2016/SVG/main" r:embed="rId7"/>
              </a:ext>
            </a:extLst>
          </a:blip>
          <a:srcRect/>
          <a:stretch>
            <a:fillRect/>
          </a:stretch>
        </a:blipFill>
      </dgm:spPr>
      <dgm:extLst>
        <a:ext uri="{E40237B7-FDA0-4F09-8148-C483321AD2D9}">
          <dgm14:cNvPr xmlns:dgm14="http://schemas.microsoft.com/office/drawing/2010/diagram" id="0" name="" descr="Customer review"/>
        </a:ext>
      </dgm:extLst>
    </dgm:pt>
    <dgm:pt modelId="{D1A7C0FA-2A54-4EBE-AC34-1914E6AA1100}" type="pres">
      <dgm:prSet presAssocID="{45CE0330-7969-4928-A77F-EA33A9662820}" presName="iconSpace" presStyleCnt="0"/>
      <dgm:spPr/>
    </dgm:pt>
    <dgm:pt modelId="{C874168D-C757-47B9-A1CB-9A3FA1641B08}" type="pres">
      <dgm:prSet presAssocID="{45CE0330-7969-4928-A77F-EA33A9662820}" presName="parTx" presStyleLbl="revTx" presStyleIdx="4" presStyleCnt="6">
        <dgm:presLayoutVars>
          <dgm:chMax val="0"/>
          <dgm:chPref val="0"/>
        </dgm:presLayoutVars>
      </dgm:prSet>
      <dgm:spPr/>
    </dgm:pt>
    <dgm:pt modelId="{7B1667DB-84F6-40C4-B74E-71EB6D3F44BF}" type="pres">
      <dgm:prSet presAssocID="{45CE0330-7969-4928-A77F-EA33A9662820}" presName="txSpace" presStyleCnt="0"/>
      <dgm:spPr/>
    </dgm:pt>
    <dgm:pt modelId="{07339370-C5A8-4E95-82A6-7BDAF1FD166A}" type="pres">
      <dgm:prSet presAssocID="{45CE0330-7969-4928-A77F-EA33A9662820}" presName="desTx" presStyleLbl="revTx" presStyleIdx="5" presStyleCnt="6">
        <dgm:presLayoutVars/>
      </dgm:prSet>
      <dgm:spPr/>
    </dgm:pt>
  </dgm:ptLst>
  <dgm:cxnLst>
    <dgm:cxn modelId="{5DE80000-5096-483F-9C53-903FC6C58D1E}" srcId="{C1A82A64-F6DA-470C-8DA4-E20764C51669}" destId="{296A220B-30AF-49B5-8705-D80AB1B24B80}" srcOrd="3" destOrd="0" parTransId="{D396CB83-3B7B-44AB-B2B6-3BAA7CF904F6}" sibTransId="{2B660B4C-2123-4821-9003-B45DF3508267}"/>
    <dgm:cxn modelId="{7F289A01-5B01-47AA-BC46-B579FADBF69E}" type="presOf" srcId="{296A220B-30AF-49B5-8705-D80AB1B24B80}" destId="{AF945256-1192-484A-8724-E124B6643FE1}" srcOrd="0" destOrd="3" presId="urn:microsoft.com/office/officeart/2018/5/layout/CenteredIconLabelDescriptionList"/>
    <dgm:cxn modelId="{5DFA391B-8818-42A6-8DA4-D382CCED48E3}" type="presOf" srcId="{1F3C679C-8152-4DB0-921E-20B71364EE9D}" destId="{AF945256-1192-484A-8724-E124B6643FE1}" srcOrd="0" destOrd="2" presId="urn:microsoft.com/office/officeart/2018/5/layout/CenteredIconLabelDescriptionList"/>
    <dgm:cxn modelId="{1828B223-455E-4A96-AB64-1A6236730BA3}" type="presOf" srcId="{5179AB38-A0F4-43B9-9981-0EA25BB32518}" destId="{4549A116-3EB8-4946-85B9-3F7F02C4B3F5}" srcOrd="0" destOrd="0" presId="urn:microsoft.com/office/officeart/2018/5/layout/CenteredIconLabelDescriptionList"/>
    <dgm:cxn modelId="{64423D27-60E6-43E2-B41F-272F7BA3BABB}" type="presOf" srcId="{C1A82A64-F6DA-470C-8DA4-E20764C51669}" destId="{CD0FB5AF-2780-4ADD-9063-85C4DB363A06}" srcOrd="0" destOrd="0" presId="urn:microsoft.com/office/officeart/2018/5/layout/CenteredIconLabelDescriptionList"/>
    <dgm:cxn modelId="{28356B29-48AF-4BD8-A7E8-899106E6F048}" srcId="{45CE0330-7969-4928-A77F-EA33A9662820}" destId="{750DE0E1-6C02-4AB2-AEFB-CC77CE5AD2D5}" srcOrd="1" destOrd="0" parTransId="{6543595E-D2B8-42AF-9A8B-8F9855E6914A}" sibTransId="{E92D87D8-AEF1-4390-AE77-A3960596189C}"/>
    <dgm:cxn modelId="{CE3F7629-2BFE-4BD0-A8DB-E9ADA303DD31}" srcId="{9AD9CB21-D972-42DD-B536-4D27F9083046}" destId="{CE70CA0C-584F-48A1-B9C6-88E70A6E52DE}" srcOrd="0" destOrd="0" parTransId="{B1993403-78E9-49DE-BFF0-C3742915CBEA}" sibTransId="{05A482D6-3A34-4CD2-B48B-AA9CAE943963}"/>
    <dgm:cxn modelId="{0C7C612A-D188-44EA-8FA5-01A154672174}" type="presOf" srcId="{45CE0330-7969-4928-A77F-EA33A9662820}" destId="{C874168D-C757-47B9-A1CB-9A3FA1641B08}" srcOrd="0" destOrd="0" presId="urn:microsoft.com/office/officeart/2018/5/layout/CenteredIconLabelDescriptionList"/>
    <dgm:cxn modelId="{5AAB732B-0B6F-4664-B5B2-854FE58E77D4}" srcId="{9AD9CB21-D972-42DD-B536-4D27F9083046}" destId="{BFFE2941-5142-4EF8-8ECA-0DEE68419819}" srcOrd="1" destOrd="0" parTransId="{10C245A7-CD37-46BA-96E4-81B23425FFB5}" sibTransId="{10BF8006-B863-4043-8407-878DDC3D264A}"/>
    <dgm:cxn modelId="{4460B332-8D91-416C-A753-D75CB9E5D9B1}" type="presOf" srcId="{9AD9CB21-D972-42DD-B536-4D27F9083046}" destId="{72A3A379-E117-42F6-9DE2-03DBB82BB8EB}" srcOrd="0" destOrd="0" presId="urn:microsoft.com/office/officeart/2018/5/layout/CenteredIconLabelDescriptionList"/>
    <dgm:cxn modelId="{968DED5C-7A92-4FDD-893B-521B782CFA4D}" type="presOf" srcId="{E48C05D3-B0C1-4EE2-AD01-7B0853DE279D}" destId="{07339370-C5A8-4E95-82A6-7BDAF1FD166A}" srcOrd="0" destOrd="0" presId="urn:microsoft.com/office/officeart/2018/5/layout/CenteredIconLabelDescriptionList"/>
    <dgm:cxn modelId="{F4731F5E-4C14-43E9-B85C-44D6869D2677}" type="presOf" srcId="{CE70CA0C-584F-48A1-B9C6-88E70A6E52DE}" destId="{606700CA-28BB-443D-AEB6-617583084724}" srcOrd="0" destOrd="0" presId="urn:microsoft.com/office/officeart/2018/5/layout/CenteredIconLabelDescriptionList"/>
    <dgm:cxn modelId="{536F4243-4F51-42BD-8C75-611D817D30F7}" srcId="{C1A82A64-F6DA-470C-8DA4-E20764C51669}" destId="{41705B12-6315-4BBC-90B3-A0E6F644B572}" srcOrd="0" destOrd="0" parTransId="{C3A46498-69F3-4D95-B196-C647EAE94C81}" sibTransId="{505C2346-AF12-4AA9-BC95-694CC56D12AF}"/>
    <dgm:cxn modelId="{D0E5D24A-1FC4-4B28-ACFC-D18525BF7D98}" srcId="{45CE0330-7969-4928-A77F-EA33A9662820}" destId="{E48C05D3-B0C1-4EE2-AD01-7B0853DE279D}" srcOrd="0" destOrd="0" parTransId="{89FE3A85-B505-470C-B093-41EE725BED42}" sibTransId="{6640C6B5-BEE5-4789-BCD8-08C96FD86D25}"/>
    <dgm:cxn modelId="{2D361A54-AC8A-4C47-8F99-96FEA8130D99}" srcId="{C1A82A64-F6DA-470C-8DA4-E20764C51669}" destId="{ED994687-0094-4939-A5F1-4A1464A68891}" srcOrd="1" destOrd="0" parTransId="{38EB8DF9-C976-4930-AB03-F27C8D514FF8}" sibTransId="{8B427014-F75A-4AA9-862D-5A8977DBAE3C}"/>
    <dgm:cxn modelId="{2E4478A1-9313-4B30-B615-32E0B864469A}" srcId="{5179AB38-A0F4-43B9-9981-0EA25BB32518}" destId="{45CE0330-7969-4928-A77F-EA33A9662820}" srcOrd="2" destOrd="0" parTransId="{E330DF66-50D1-4DAD-906D-E6931C27492B}" sibTransId="{709BE3E9-17B5-41F8-8CEB-D9E1C037C763}"/>
    <dgm:cxn modelId="{61211BAF-9B83-437A-A071-67720A379D90}" srcId="{5179AB38-A0F4-43B9-9981-0EA25BB32518}" destId="{C1A82A64-F6DA-470C-8DA4-E20764C51669}" srcOrd="1" destOrd="0" parTransId="{D7A3F4A9-1A59-4424-95DF-248445F8EEAB}" sibTransId="{530EAC0C-9F45-47AF-9076-8585988872E3}"/>
    <dgm:cxn modelId="{FCC64BB8-362A-4222-AF1C-4D139C3B1EB2}" type="presOf" srcId="{BFFE2941-5142-4EF8-8ECA-0DEE68419819}" destId="{606700CA-28BB-443D-AEB6-617583084724}" srcOrd="0" destOrd="1" presId="urn:microsoft.com/office/officeart/2018/5/layout/CenteredIconLabelDescriptionList"/>
    <dgm:cxn modelId="{7FEE3BBD-6656-4845-9969-16FD986C51C9}" type="presOf" srcId="{ED994687-0094-4939-A5F1-4A1464A68891}" destId="{AF945256-1192-484A-8724-E124B6643FE1}" srcOrd="0" destOrd="1" presId="urn:microsoft.com/office/officeart/2018/5/layout/CenteredIconLabelDescriptionList"/>
    <dgm:cxn modelId="{526669D1-4D6B-4193-AA06-98DC40E0E528}" type="presOf" srcId="{750DE0E1-6C02-4AB2-AEFB-CC77CE5AD2D5}" destId="{07339370-C5A8-4E95-82A6-7BDAF1FD166A}" srcOrd="0" destOrd="1" presId="urn:microsoft.com/office/officeart/2018/5/layout/CenteredIconLabelDescriptionList"/>
    <dgm:cxn modelId="{D053E8DD-D711-4C69-AFCF-B1FF983DD602}" type="presOf" srcId="{41705B12-6315-4BBC-90B3-A0E6F644B572}" destId="{AF945256-1192-484A-8724-E124B6643FE1}" srcOrd="0" destOrd="0" presId="urn:microsoft.com/office/officeart/2018/5/layout/CenteredIconLabelDescriptionList"/>
    <dgm:cxn modelId="{0E50F8F3-6CDF-4F90-834C-97A929A2E2FB}" srcId="{5179AB38-A0F4-43B9-9981-0EA25BB32518}" destId="{9AD9CB21-D972-42DD-B536-4D27F9083046}" srcOrd="0" destOrd="0" parTransId="{BAE47545-1709-4C8B-8B5B-0793CD9DDEF2}" sibTransId="{6D73C2FC-DD0A-4C31-B321-49B332650054}"/>
    <dgm:cxn modelId="{78AA97F9-F3F5-4EE3-AA8B-2D5129F12392}" srcId="{C1A82A64-F6DA-470C-8DA4-E20764C51669}" destId="{1F3C679C-8152-4DB0-921E-20B71364EE9D}" srcOrd="2" destOrd="0" parTransId="{F7066096-4149-4814-AC9D-E1FFEF0109BA}" sibTransId="{826D0C66-3AEE-4403-B27D-ED62AF70395D}"/>
    <dgm:cxn modelId="{29CD5EB0-ECD3-4CE4-9D49-1AF87C166A4B}" type="presParOf" srcId="{4549A116-3EB8-4946-85B9-3F7F02C4B3F5}" destId="{C59E3E05-A975-4DDC-B59E-F28036E220DC}" srcOrd="0" destOrd="0" presId="urn:microsoft.com/office/officeart/2018/5/layout/CenteredIconLabelDescriptionList"/>
    <dgm:cxn modelId="{D2F24353-AAAC-4513-BD33-5A65172D20D3}" type="presParOf" srcId="{C59E3E05-A975-4DDC-B59E-F28036E220DC}" destId="{B365DDB6-3340-41A2-BF51-9A79886114B4}" srcOrd="0" destOrd="0" presId="urn:microsoft.com/office/officeart/2018/5/layout/CenteredIconLabelDescriptionList"/>
    <dgm:cxn modelId="{206A7A49-2AA6-4C58-85C7-8A901328FD51}" type="presParOf" srcId="{C59E3E05-A975-4DDC-B59E-F28036E220DC}" destId="{39C4C1B0-4D56-4D91-BBFD-751C0A566AC1}" srcOrd="1" destOrd="0" presId="urn:microsoft.com/office/officeart/2018/5/layout/CenteredIconLabelDescriptionList"/>
    <dgm:cxn modelId="{F5A7AC16-6D7C-43C8-9F81-3F483A3967FE}" type="presParOf" srcId="{C59E3E05-A975-4DDC-B59E-F28036E220DC}" destId="{72A3A379-E117-42F6-9DE2-03DBB82BB8EB}" srcOrd="2" destOrd="0" presId="urn:microsoft.com/office/officeart/2018/5/layout/CenteredIconLabelDescriptionList"/>
    <dgm:cxn modelId="{66DB784B-F8FF-4B76-976C-E092F3E28B79}" type="presParOf" srcId="{C59E3E05-A975-4DDC-B59E-F28036E220DC}" destId="{645DD161-57E7-4786-B431-1CCA9D57E479}" srcOrd="3" destOrd="0" presId="urn:microsoft.com/office/officeart/2018/5/layout/CenteredIconLabelDescriptionList"/>
    <dgm:cxn modelId="{05156AD1-CE88-4BE9-A9F4-A05FC379C023}" type="presParOf" srcId="{C59E3E05-A975-4DDC-B59E-F28036E220DC}" destId="{606700CA-28BB-443D-AEB6-617583084724}" srcOrd="4" destOrd="0" presId="urn:microsoft.com/office/officeart/2018/5/layout/CenteredIconLabelDescriptionList"/>
    <dgm:cxn modelId="{0015FC81-431E-43CF-B68F-32FB5209A084}" type="presParOf" srcId="{4549A116-3EB8-4946-85B9-3F7F02C4B3F5}" destId="{399F6AFF-F390-460A-AC13-BFC0BE8ADEDC}" srcOrd="1" destOrd="0" presId="urn:microsoft.com/office/officeart/2018/5/layout/CenteredIconLabelDescriptionList"/>
    <dgm:cxn modelId="{63045489-802A-4607-87CC-C35858FCDB23}" type="presParOf" srcId="{4549A116-3EB8-4946-85B9-3F7F02C4B3F5}" destId="{951A0273-E737-4839-9584-217CB90674D3}" srcOrd="2" destOrd="0" presId="urn:microsoft.com/office/officeart/2018/5/layout/CenteredIconLabelDescriptionList"/>
    <dgm:cxn modelId="{DAC35C6F-64B5-461D-8ACE-5C474FB2417F}" type="presParOf" srcId="{951A0273-E737-4839-9584-217CB90674D3}" destId="{F929F8F7-5197-4E8D-942A-8CA83B1D9877}" srcOrd="0" destOrd="0" presId="urn:microsoft.com/office/officeart/2018/5/layout/CenteredIconLabelDescriptionList"/>
    <dgm:cxn modelId="{E08FBC4F-0754-452A-8B72-329CF86DDFD3}" type="presParOf" srcId="{951A0273-E737-4839-9584-217CB90674D3}" destId="{6F10E1A7-886E-4CAA-AD09-60ADE23E131E}" srcOrd="1" destOrd="0" presId="urn:microsoft.com/office/officeart/2018/5/layout/CenteredIconLabelDescriptionList"/>
    <dgm:cxn modelId="{389636B4-2217-4451-B97A-6821E2B58870}" type="presParOf" srcId="{951A0273-E737-4839-9584-217CB90674D3}" destId="{CD0FB5AF-2780-4ADD-9063-85C4DB363A06}" srcOrd="2" destOrd="0" presId="urn:microsoft.com/office/officeart/2018/5/layout/CenteredIconLabelDescriptionList"/>
    <dgm:cxn modelId="{6156A6EF-E74E-4F08-853E-2A7A37F54F99}" type="presParOf" srcId="{951A0273-E737-4839-9584-217CB90674D3}" destId="{34A66EA9-9E39-4FC1-BE85-EF172ACF00C5}" srcOrd="3" destOrd="0" presId="urn:microsoft.com/office/officeart/2018/5/layout/CenteredIconLabelDescriptionList"/>
    <dgm:cxn modelId="{6D4E81F2-D520-4538-996F-32E27F1715E9}" type="presParOf" srcId="{951A0273-E737-4839-9584-217CB90674D3}" destId="{AF945256-1192-484A-8724-E124B6643FE1}" srcOrd="4" destOrd="0" presId="urn:microsoft.com/office/officeart/2018/5/layout/CenteredIconLabelDescriptionList"/>
    <dgm:cxn modelId="{5FB25EE7-E3E5-486A-A837-3C7CDCACAB7F}" type="presParOf" srcId="{4549A116-3EB8-4946-85B9-3F7F02C4B3F5}" destId="{00AC62FF-9CD5-42D3-ABAE-E84E1603D5E2}" srcOrd="3" destOrd="0" presId="urn:microsoft.com/office/officeart/2018/5/layout/CenteredIconLabelDescriptionList"/>
    <dgm:cxn modelId="{51402D55-D3CB-4FA5-B992-15BE5D43B46B}" type="presParOf" srcId="{4549A116-3EB8-4946-85B9-3F7F02C4B3F5}" destId="{069D0D40-0A18-46D8-96B1-74EF5130EFAF}" srcOrd="4" destOrd="0" presId="urn:microsoft.com/office/officeart/2018/5/layout/CenteredIconLabelDescriptionList"/>
    <dgm:cxn modelId="{2E3E7E1C-43BA-460C-944B-4038E141C942}" type="presParOf" srcId="{069D0D40-0A18-46D8-96B1-74EF5130EFAF}" destId="{5F0ACCEE-3400-49AD-903B-4FBA439F0C3A}" srcOrd="0" destOrd="0" presId="urn:microsoft.com/office/officeart/2018/5/layout/CenteredIconLabelDescriptionList"/>
    <dgm:cxn modelId="{923E93CF-B86B-4927-980A-3F48295DACDF}" type="presParOf" srcId="{069D0D40-0A18-46D8-96B1-74EF5130EFAF}" destId="{D1A7C0FA-2A54-4EBE-AC34-1914E6AA1100}" srcOrd="1" destOrd="0" presId="urn:microsoft.com/office/officeart/2018/5/layout/CenteredIconLabelDescriptionList"/>
    <dgm:cxn modelId="{B67235D0-FE4E-4F89-ACE8-5B5E201C7B4E}" type="presParOf" srcId="{069D0D40-0A18-46D8-96B1-74EF5130EFAF}" destId="{C874168D-C757-47B9-A1CB-9A3FA1641B08}" srcOrd="2" destOrd="0" presId="urn:microsoft.com/office/officeart/2018/5/layout/CenteredIconLabelDescriptionList"/>
    <dgm:cxn modelId="{1CE4EC35-60BE-40F0-A93C-DD2D4F3BD1F3}" type="presParOf" srcId="{069D0D40-0A18-46D8-96B1-74EF5130EFAF}" destId="{7B1667DB-84F6-40C4-B74E-71EB6D3F44BF}" srcOrd="3" destOrd="0" presId="urn:microsoft.com/office/officeart/2018/5/layout/CenteredIconLabelDescriptionList"/>
    <dgm:cxn modelId="{E3BBB49B-60B9-4383-B0E2-AD3F4A43942F}" type="presParOf" srcId="{069D0D40-0A18-46D8-96B1-74EF5130EFAF}" destId="{07339370-C5A8-4E95-82A6-7BDAF1FD166A}"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65DDB6-3340-41A2-BF51-9A79886114B4}">
      <dsp:nvSpPr>
        <dsp:cNvPr id="0" name=""/>
        <dsp:cNvSpPr/>
      </dsp:nvSpPr>
      <dsp:spPr>
        <a:xfrm>
          <a:off x="1024625" y="547788"/>
          <a:ext cx="1097489" cy="1097489"/>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72A3A379-E117-42F6-9DE2-03DBB82BB8EB}">
      <dsp:nvSpPr>
        <dsp:cNvPr id="0" name=""/>
        <dsp:cNvSpPr/>
      </dsp:nvSpPr>
      <dsp:spPr>
        <a:xfrm>
          <a:off x="5527" y="1785275"/>
          <a:ext cx="3135684" cy="4703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b="1"/>
          </a:pPr>
          <a:r>
            <a:rPr lang="en-US" sz="1600" kern="1200" dirty="0"/>
            <a:t>Le </a:t>
          </a:r>
          <a:r>
            <a:rPr lang="en-US" sz="1600" kern="1200" dirty="0" err="1"/>
            <a:t>meilleur</a:t>
          </a:r>
          <a:r>
            <a:rPr lang="en-US" sz="1600" kern="1200" dirty="0"/>
            <a:t> de la </a:t>
          </a:r>
          <a:r>
            <a:rPr lang="en-US" sz="1600" kern="1200" dirty="0" err="1"/>
            <a:t>plateforme</a:t>
          </a:r>
          <a:endParaRPr lang="en-US" sz="1600" kern="1200" dirty="0"/>
        </a:p>
      </dsp:txBody>
      <dsp:txXfrm>
        <a:off x="5527" y="1785275"/>
        <a:ext cx="3135684" cy="470352"/>
      </dsp:txXfrm>
    </dsp:sp>
    <dsp:sp modelId="{606700CA-28BB-443D-AEB6-617583084724}">
      <dsp:nvSpPr>
        <dsp:cNvPr id="0" name=""/>
        <dsp:cNvSpPr/>
      </dsp:nvSpPr>
      <dsp:spPr>
        <a:xfrm>
          <a:off x="5527" y="2320743"/>
          <a:ext cx="3135684" cy="148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dirty="0" err="1"/>
            <a:t>Mêmes</a:t>
          </a:r>
          <a:r>
            <a:rPr lang="en-US" sz="1200" kern="1200" dirty="0"/>
            <a:t> implementations de haute </a:t>
          </a:r>
          <a:r>
            <a:rPr lang="en-US" sz="1200" kern="1200" dirty="0" err="1"/>
            <a:t>qualité</a:t>
          </a:r>
          <a:r>
            <a:rPr lang="en-US" sz="1200" kern="1200" dirty="0"/>
            <a:t> que dans la </a:t>
          </a:r>
          <a:r>
            <a:rPr lang="en-US" sz="1200" kern="1200" dirty="0" err="1"/>
            <a:t>plateforme</a:t>
          </a:r>
          <a:endParaRPr lang="en-US" sz="1200" kern="1200" dirty="0"/>
        </a:p>
        <a:p>
          <a:pPr marL="0" lvl="0" indent="0" algn="ctr" defTabSz="533400">
            <a:lnSpc>
              <a:spcPct val="100000"/>
            </a:lnSpc>
            <a:spcBef>
              <a:spcPct val="0"/>
            </a:spcBef>
            <a:spcAft>
              <a:spcPct val="35000"/>
            </a:spcAft>
            <a:buNone/>
          </a:pPr>
          <a:r>
            <a:rPr lang="en-US" sz="1200" kern="1200" dirty="0" err="1"/>
            <a:t>Contrôles</a:t>
          </a:r>
          <a:r>
            <a:rPr lang="en-US" sz="1200" kern="1200" dirty="0"/>
            <a:t> et styles Fluent à jour</a:t>
          </a:r>
        </a:p>
      </dsp:txBody>
      <dsp:txXfrm>
        <a:off x="5527" y="2320743"/>
        <a:ext cx="3135684" cy="1482806"/>
      </dsp:txXfrm>
    </dsp:sp>
    <dsp:sp modelId="{F929F8F7-5197-4E8D-942A-8CA83B1D9877}">
      <dsp:nvSpPr>
        <dsp:cNvPr id="0" name=""/>
        <dsp:cNvSpPr/>
      </dsp:nvSpPr>
      <dsp:spPr>
        <a:xfrm>
          <a:off x="4709055" y="547788"/>
          <a:ext cx="1097489" cy="1097489"/>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CD0FB5AF-2780-4ADD-9063-85C4DB363A06}">
      <dsp:nvSpPr>
        <dsp:cNvPr id="0" name=""/>
        <dsp:cNvSpPr/>
      </dsp:nvSpPr>
      <dsp:spPr>
        <a:xfrm>
          <a:off x="3689957" y="1785275"/>
          <a:ext cx="3135684" cy="4703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b="1"/>
          </a:pPr>
          <a:r>
            <a:rPr lang="en-US" sz="1600" kern="1200" dirty="0"/>
            <a:t>Adoption facile</a:t>
          </a:r>
        </a:p>
      </dsp:txBody>
      <dsp:txXfrm>
        <a:off x="3689957" y="1785275"/>
        <a:ext cx="3135684" cy="470352"/>
      </dsp:txXfrm>
    </dsp:sp>
    <dsp:sp modelId="{AF945256-1192-484A-8724-E124B6643FE1}">
      <dsp:nvSpPr>
        <dsp:cNvPr id="0" name=""/>
        <dsp:cNvSpPr/>
      </dsp:nvSpPr>
      <dsp:spPr>
        <a:xfrm>
          <a:off x="3689957" y="2320743"/>
          <a:ext cx="3135684" cy="148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dirty="0" err="1"/>
            <a:t>Supporté</a:t>
          </a:r>
          <a:r>
            <a:rPr lang="en-US" sz="1200" kern="1200" dirty="0"/>
            <a:t> </a:t>
          </a:r>
          <a:r>
            <a:rPr lang="en-US" sz="1200" kern="1200" dirty="0" err="1"/>
            <a:t>depuis</a:t>
          </a:r>
          <a:r>
            <a:rPr lang="en-US" sz="1200" kern="1200" dirty="0"/>
            <a:t> Win10 1607 (“Anniversary Update”) et </a:t>
          </a:r>
          <a:r>
            <a:rPr lang="en-US" sz="1200" kern="1200" dirty="0" err="1"/>
            <a:t>supérieur</a:t>
          </a:r>
          <a:endParaRPr lang="en-US" sz="1200" kern="1200" dirty="0"/>
        </a:p>
        <a:p>
          <a:pPr marL="0" lvl="0" indent="0" algn="ctr" defTabSz="533400">
            <a:lnSpc>
              <a:spcPct val="100000"/>
            </a:lnSpc>
            <a:spcBef>
              <a:spcPct val="0"/>
            </a:spcBef>
            <a:spcAft>
              <a:spcPct val="35000"/>
            </a:spcAft>
            <a:buNone/>
          </a:pPr>
          <a:r>
            <a:rPr lang="en-US" sz="1200" kern="1200" dirty="0"/>
            <a:t>Updates via NuGet </a:t>
          </a:r>
          <a:r>
            <a:rPr lang="en-US" sz="1200" kern="1200" dirty="0" err="1"/>
            <a:t>tous</a:t>
          </a:r>
          <a:r>
            <a:rPr lang="en-US" sz="1200" kern="1200" dirty="0"/>
            <a:t> les 4 </a:t>
          </a:r>
          <a:r>
            <a:rPr lang="en-US" sz="1200" kern="1200" dirty="0" err="1"/>
            <a:t>mois</a:t>
          </a:r>
          <a:endParaRPr lang="en-US" sz="1200" kern="1200" dirty="0"/>
        </a:p>
        <a:p>
          <a:pPr marL="0" lvl="0" indent="0" algn="ctr" defTabSz="533400">
            <a:lnSpc>
              <a:spcPct val="100000"/>
            </a:lnSpc>
            <a:spcBef>
              <a:spcPct val="0"/>
            </a:spcBef>
            <a:spcAft>
              <a:spcPct val="35000"/>
            </a:spcAft>
            <a:buNone/>
          </a:pPr>
          <a:r>
            <a:rPr lang="en-US" sz="1200" kern="1200" dirty="0"/>
            <a:t>Mise à jour du namespace (Windows-&gt;Microsoft)</a:t>
          </a:r>
        </a:p>
        <a:p>
          <a:pPr marL="0" lvl="0" indent="0" algn="ctr" defTabSz="533400">
            <a:lnSpc>
              <a:spcPct val="100000"/>
            </a:lnSpc>
            <a:spcBef>
              <a:spcPct val="0"/>
            </a:spcBef>
            <a:spcAft>
              <a:spcPct val="35000"/>
            </a:spcAft>
            <a:buNone/>
          </a:pPr>
          <a:r>
            <a:rPr lang="en-US" sz="1200" kern="1200" dirty="0" err="1"/>
            <a:t>Intégration</a:t>
          </a:r>
          <a:r>
            <a:rPr lang="en-US" sz="1200" kern="1200" dirty="0"/>
            <a:t> à Visual Studio</a:t>
          </a:r>
        </a:p>
      </dsp:txBody>
      <dsp:txXfrm>
        <a:off x="3689957" y="2320743"/>
        <a:ext cx="3135684" cy="1482806"/>
      </dsp:txXfrm>
    </dsp:sp>
    <dsp:sp modelId="{5F0ACCEE-3400-49AD-903B-4FBA439F0C3A}">
      <dsp:nvSpPr>
        <dsp:cNvPr id="0" name=""/>
        <dsp:cNvSpPr/>
      </dsp:nvSpPr>
      <dsp:spPr>
        <a:xfrm>
          <a:off x="8393484" y="547788"/>
          <a:ext cx="1097489" cy="1097489"/>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C874168D-C757-47B9-A1CB-9A3FA1641B08}">
      <dsp:nvSpPr>
        <dsp:cNvPr id="0" name=""/>
        <dsp:cNvSpPr/>
      </dsp:nvSpPr>
      <dsp:spPr>
        <a:xfrm>
          <a:off x="7374387" y="1785275"/>
          <a:ext cx="3135684" cy="4703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b="1"/>
          </a:pPr>
          <a:r>
            <a:rPr lang="en-US" sz="1600" kern="1200" dirty="0" err="1"/>
            <a:t>Développement</a:t>
          </a:r>
          <a:r>
            <a:rPr lang="en-US" sz="1600" kern="1200" dirty="0"/>
            <a:t> </a:t>
          </a:r>
          <a:r>
            <a:rPr lang="en-US" sz="1600" kern="1200" dirty="0" err="1"/>
            <a:t>ouvert</a:t>
          </a:r>
          <a:r>
            <a:rPr lang="en-US" sz="1600" kern="1200" dirty="0"/>
            <a:t> et agile</a:t>
          </a:r>
        </a:p>
      </dsp:txBody>
      <dsp:txXfrm>
        <a:off x="7374387" y="1785275"/>
        <a:ext cx="3135684" cy="470352"/>
      </dsp:txXfrm>
    </dsp:sp>
    <dsp:sp modelId="{07339370-C5A8-4E95-82A6-7BDAF1FD166A}">
      <dsp:nvSpPr>
        <dsp:cNvPr id="0" name=""/>
        <dsp:cNvSpPr/>
      </dsp:nvSpPr>
      <dsp:spPr>
        <a:xfrm>
          <a:off x="7374387" y="2320743"/>
          <a:ext cx="3135684" cy="148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dirty="0"/>
            <a:t>GitHub : </a:t>
          </a:r>
          <a:r>
            <a:rPr lang="en-CA" sz="1200" kern="1200" dirty="0">
              <a:hlinkClick xmlns:r="http://schemas.openxmlformats.org/officeDocument/2006/relationships" r:id="rId7"/>
            </a:rPr>
            <a:t>aka.ms/</a:t>
          </a:r>
          <a:r>
            <a:rPr lang="en-CA" sz="1200" kern="1200" dirty="0" err="1">
              <a:hlinkClick xmlns:r="http://schemas.openxmlformats.org/officeDocument/2006/relationships" r:id="rId7"/>
            </a:rPr>
            <a:t>winui</a:t>
          </a:r>
          <a:r>
            <a:rPr lang="en-US" sz="1200" kern="1200" dirty="0"/>
            <a:t> </a:t>
          </a:r>
        </a:p>
        <a:p>
          <a:pPr marL="0" lvl="0" indent="0" algn="ctr" defTabSz="533400">
            <a:lnSpc>
              <a:spcPct val="100000"/>
            </a:lnSpc>
            <a:spcBef>
              <a:spcPct val="0"/>
            </a:spcBef>
            <a:spcAft>
              <a:spcPct val="35000"/>
            </a:spcAft>
            <a:buNone/>
          </a:pPr>
          <a:r>
            <a:rPr lang="en-US" sz="1200" kern="1200" dirty="0"/>
            <a:t>Versions Preview </a:t>
          </a:r>
          <a:r>
            <a:rPr lang="en-US" sz="1200" kern="1200" dirty="0" err="1"/>
            <a:t>mensuelles</a:t>
          </a:r>
          <a:endParaRPr lang="en-US" sz="1200" kern="1200" dirty="0"/>
        </a:p>
      </dsp:txBody>
      <dsp:txXfrm>
        <a:off x="7374387" y="2320743"/>
        <a:ext cx="3135684" cy="1482806"/>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7/2/2020 10:37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hdphoto4.wdp>
</file>

<file path=ppt/media/hdphoto5.wdp>
</file>

<file path=ppt/media/image10.jpg>
</file>

<file path=ppt/media/image100.png>
</file>

<file path=ppt/media/image101.png>
</file>

<file path=ppt/media/image102.png>
</file>

<file path=ppt/media/image103.png>
</file>

<file path=ppt/media/image104.png>
</file>

<file path=ppt/media/image105.png>
</file>

<file path=ppt/media/image106.png>
</file>

<file path=ppt/media/image107.jpg>
</file>

<file path=ppt/media/image108.jpg>
</file>

<file path=ppt/media/image109.png>
</file>

<file path=ppt/media/image11.jpg>
</file>

<file path=ppt/media/image110.png>
</file>

<file path=ppt/media/image111.png>
</file>

<file path=ppt/media/image112.png>
</file>

<file path=ppt/media/image113.png>
</file>

<file path=ppt/media/image114.png>
</file>

<file path=ppt/media/image115.jpeg>
</file>

<file path=ppt/media/image116.png>
</file>

<file path=ppt/media/image117.png>
</file>

<file path=ppt/media/image118.png>
</file>

<file path=ppt/media/image13.jpg>
</file>

<file path=ppt/media/image15.png>
</file>

<file path=ppt/media/image16.png>
</file>

<file path=ppt/media/image17.png>
</file>

<file path=ppt/media/image18.png>
</file>

<file path=ppt/media/image19.png>
</file>

<file path=ppt/media/image20.png>
</file>

<file path=ppt/media/image21.jpeg>
</file>

<file path=ppt/media/image22.png>
</file>

<file path=ppt/media/image23.sv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jpe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svg>
</file>

<file path=ppt/media/image55.png>
</file>

<file path=ppt/media/image56.png>
</file>

<file path=ppt/media/image57.tiff>
</file>

<file path=ppt/media/image58.png>
</file>

<file path=ppt/media/image59.png>
</file>

<file path=ppt/media/image6.png>
</file>

<file path=ppt/media/image60.png>
</file>

<file path=ppt/media/image61.png>
</file>

<file path=ppt/media/image62.png>
</file>

<file path=ppt/media/image63.tiff>
</file>

<file path=ppt/media/image64.tiff>
</file>

<file path=ppt/media/image65.png>
</file>

<file path=ppt/media/image66.png>
</file>

<file path=ppt/media/image67.png>
</file>

<file path=ppt/media/image68.png>
</file>

<file path=ppt/media/image69.png>
</file>

<file path=ppt/media/image7.jpg>
</file>

<file path=ppt/media/image70.png>
</file>

<file path=ppt/media/image71.jpeg>
</file>

<file path=ppt/media/image72.jpeg>
</file>

<file path=ppt/media/image73.png>
</file>

<file path=ppt/media/image74.svg>
</file>

<file path=ppt/media/image75.png>
</file>

<file path=ppt/media/image76.svg>
</file>

<file path=ppt/media/image77.png>
</file>

<file path=ppt/media/image78.svg>
</file>

<file path=ppt/media/image79.png>
</file>

<file path=ppt/media/image8.jpg>
</file>

<file path=ppt/media/image80.svg>
</file>

<file path=ppt/media/image81.png>
</file>

<file path=ppt/media/image82.svg>
</file>

<file path=ppt/media/image83.png>
</file>

<file path=ppt/media/image84.svg>
</file>

<file path=ppt/media/image85.gif>
</file>

<file path=ppt/media/image86.png>
</file>

<file path=ppt/media/image87.gif>
</file>

<file path=ppt/media/image88.png>
</file>

<file path=ppt/media/image89.gif>
</file>

<file path=ppt/media/image9.jpg>
</file>

<file path=ppt/media/image90.png>
</file>

<file path=ppt/media/image91.png>
</file>

<file path=ppt/media/image92.gif>
</file>

<file path=ppt/media/image93.png>
</file>

<file path=ppt/media/image94.png>
</file>

<file path=ppt/media/image95.png>
</file>

<file path=ppt/media/image96.png>
</file>

<file path=ppt/media/image97.png>
</file>

<file path=ppt/media/image98.png>
</file>

<file path=ppt/media/image99.gif>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7/2/2020 10:37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devblogs.microsoft.com/commandline/windows-10-creators-update-whats-new-in-bashwsl-windows-console" TargetMode="External"/><Relationship Id="rId2" Type="http://schemas.openxmlformats.org/officeDocument/2006/relationships/slide" Target="../slides/slide5.xml"/><Relationship Id="rId1" Type="http://schemas.openxmlformats.org/officeDocument/2006/relationships/notesMaster" Target="../notesMasters/notesMaster1.xml"/><Relationship Id="rId5" Type="http://schemas.openxmlformats.org/officeDocument/2006/relationships/hyperlink" Target="https://blogs.msdn.microsoft.com/commandline/2018/07/20/windows-command-line-inside-the-windows-console/" TargetMode="External"/><Relationship Id="rId4" Type="http://schemas.openxmlformats.org/officeDocument/2006/relationships/hyperlink" Target="https://devblogs.microsoft.com/commandline/windows-command-line-introducing-the-windows-pseudo-console-conpty/"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evblogs.microsoft.com/setup/configure-visual-studio-across-your-organization-with-vsconfig/"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www.youtube.com/watch?v=veqs2WVou9M&amp;feature=youtu.be" TargetMode="External"/><Relationship Id="rId4" Type="http://schemas.openxmlformats.org/officeDocument/2006/relationships/hyperlink" Target="https://www.hanselman.com/blog/MonospacedProgrammingFontsWithLigatures.aspx" TargetMode="Externa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github.com/windows-toolkit/Microsoft.Toolkit.Win32" TargetMode="External"/><Relationship Id="rId2" Type="http://schemas.openxmlformats.org/officeDocument/2006/relationships/slide" Target="../slides/slide78.xml"/><Relationship Id="rId1" Type="http://schemas.openxmlformats.org/officeDocument/2006/relationships/notesMaster" Target="../notesMasters/notesMaster1.xml"/><Relationship Id="rId5" Type="http://schemas.openxmlformats.org/officeDocument/2006/relationships/hyperlink" Target="https://docs.microsoft.com/en-us/windows/communitytoolkit/controls/wpf-winforms/windowsxamlhost" TargetMode="External"/><Relationship Id="rId4" Type="http://schemas.openxmlformats.org/officeDocument/2006/relationships/hyperlink" Target="https://github.com/windows-toolkit/WindowsCommunityToolkit"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116616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Espace réservé des notes 2">
            <a:extLst>
              <a:ext uri="{FF2B5EF4-FFF2-40B4-BE49-F238E27FC236}">
                <a16:creationId xmlns:a16="http://schemas.microsoft.com/office/drawing/2014/main" id="{0773878B-5F84-4A1C-AB4F-1BA09200C322}"/>
              </a:ext>
            </a:extLst>
          </p:cNvPr>
          <p:cNvSpPr>
            <a:spLocks noGrp="1"/>
          </p:cNvSpPr>
          <p:nvPr>
            <p:ph type="body" idx="1"/>
          </p:nvPr>
        </p:nvSpPr>
        <p:spPr/>
        <p:txBody>
          <a:bodyPr/>
          <a:lstStyle/>
          <a:p>
            <a:r>
              <a:rPr lang="fr-CA" dirty="0"/>
              <a:t>WSL est une plateforme permettant de faire fonctionner les applications Linux aisément sur Windows.</a:t>
            </a:r>
          </a:p>
          <a:p>
            <a:r>
              <a:rPr lang="fr-FR" dirty="0"/>
              <a:t>WSL 2 possède la même </a:t>
            </a:r>
            <a:r>
              <a:rPr lang="fr-FR" dirty="0" err="1"/>
              <a:t>intéraction</a:t>
            </a:r>
            <a:r>
              <a:rPr lang="fr-FR" dirty="0"/>
              <a:t> qu’aujourd’hui pour cela (wsl.exe), mais le backend qui gère les appels système évolue en profondeur.</a:t>
            </a:r>
          </a:p>
          <a:p>
            <a:endParaRPr lang="fr-FR" dirty="0"/>
          </a:p>
          <a:p>
            <a:endParaRPr lang="fr-FR" dirty="0"/>
          </a:p>
        </p:txBody>
      </p:sp>
    </p:spTree>
    <p:extLst>
      <p:ext uri="{BB962C8B-B14F-4D97-AF65-F5344CB8AC3E}">
        <p14:creationId xmlns:p14="http://schemas.microsoft.com/office/powerpoint/2010/main" val="21673280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0923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8967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Espace réservé des notes 2">
            <a:extLst>
              <a:ext uri="{FF2B5EF4-FFF2-40B4-BE49-F238E27FC236}">
                <a16:creationId xmlns:a16="http://schemas.microsoft.com/office/drawing/2014/main" id="{2961C98D-2439-4189-B715-B0EDC8A9DE77}"/>
              </a:ext>
            </a:extLst>
          </p:cNvPr>
          <p:cNvSpPr>
            <a:spLocks noGrp="1"/>
          </p:cNvSpPr>
          <p:nvPr>
            <p:ph type="body" idx="1"/>
          </p:nvPr>
        </p:nvSpPr>
        <p:spPr/>
        <p:txBody>
          <a:bodyPr/>
          <a:lstStyle/>
          <a:p>
            <a:r>
              <a:rPr lang="en-US" sz="900" dirty="0"/>
              <a:t>Microsoft’s virtualization technology has improved since WSL was created</a:t>
            </a:r>
          </a:p>
          <a:p>
            <a:r>
              <a:rPr lang="en-US" sz="900" dirty="0"/>
              <a:t>Uses real Linux kernel for perfect compatibility and improved performance</a:t>
            </a:r>
          </a:p>
          <a:p>
            <a:r>
              <a:rPr lang="en-US" sz="900" dirty="0"/>
              <a:t>ext4 root filesystem</a:t>
            </a:r>
          </a:p>
          <a:p>
            <a:endParaRPr lang="en-US" sz="900" dirty="0"/>
          </a:p>
          <a:p>
            <a:r>
              <a:rPr lang="en-US" sz="900" dirty="0"/>
              <a:t>Improvements to Microsoft’s virtualization stack benefit WSL 2</a:t>
            </a:r>
          </a:p>
          <a:p>
            <a:endParaRPr lang="en-US" sz="900" dirty="0"/>
          </a:p>
          <a:p>
            <a:r>
              <a:rPr lang="en-US" sz="900" dirty="0"/>
              <a:t>This is not a traditional VM </a:t>
            </a:r>
          </a:p>
        </p:txBody>
      </p:sp>
    </p:spTree>
    <p:extLst>
      <p:ext uri="{BB962C8B-B14F-4D97-AF65-F5344CB8AC3E}">
        <p14:creationId xmlns:p14="http://schemas.microsoft.com/office/powerpoint/2010/main" val="324564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Espace réservé des notes 2">
            <a:extLst>
              <a:ext uri="{FF2B5EF4-FFF2-40B4-BE49-F238E27FC236}">
                <a16:creationId xmlns:a16="http://schemas.microsoft.com/office/drawing/2014/main" id="{3854A032-6DFC-4453-B1C8-CD8351BE41C6}"/>
              </a:ext>
            </a:extLst>
          </p:cNvPr>
          <p:cNvSpPr>
            <a:spLocks noGrp="1"/>
          </p:cNvSpPr>
          <p:nvPr>
            <p:ph type="body" idx="1"/>
          </p:nvPr>
        </p:nvSpPr>
        <p:spPr/>
        <p:txBody>
          <a:bodyPr/>
          <a:lstStyle/>
          <a:p>
            <a:r>
              <a:rPr lang="en-US" dirty="0"/>
              <a:t>Originally developed for server scenarios</a:t>
            </a:r>
          </a:p>
          <a:p>
            <a:pPr lvl="1"/>
            <a:r>
              <a:rPr lang="en-US" dirty="0"/>
              <a:t>Hyper-V isolated containers</a:t>
            </a:r>
          </a:p>
          <a:p>
            <a:r>
              <a:rPr lang="en-US" dirty="0"/>
              <a:t>High density (low overhead)</a:t>
            </a:r>
          </a:p>
          <a:p>
            <a:pPr lvl="1"/>
            <a:r>
              <a:rPr lang="en-US" dirty="0"/>
              <a:t>Can run lots of containers on a single host machine</a:t>
            </a:r>
          </a:p>
          <a:p>
            <a:r>
              <a:rPr lang="en-US" dirty="0"/>
              <a:t>Fast boot time</a:t>
            </a:r>
          </a:p>
          <a:p>
            <a:pPr lvl="1"/>
            <a:r>
              <a:rPr lang="en-US" dirty="0"/>
              <a:t>Able to create new containers quickly to spread load from activity spikes</a:t>
            </a:r>
          </a:p>
          <a:p>
            <a:r>
              <a:rPr lang="en-US" dirty="0"/>
              <a:t>Client applications</a:t>
            </a:r>
          </a:p>
          <a:p>
            <a:pPr lvl="1"/>
            <a:r>
              <a:rPr lang="en-US" dirty="0"/>
              <a:t>Windows Defender Application Guard  (WDAG)</a:t>
            </a:r>
          </a:p>
          <a:p>
            <a:pPr lvl="1"/>
            <a:r>
              <a:rPr lang="en-US" dirty="0"/>
              <a:t>Windows Sandbox</a:t>
            </a:r>
          </a:p>
        </p:txBody>
      </p:sp>
    </p:spTree>
    <p:extLst>
      <p:ext uri="{BB962C8B-B14F-4D97-AF65-F5344CB8AC3E}">
        <p14:creationId xmlns:p14="http://schemas.microsoft.com/office/powerpoint/2010/main" val="10574133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9195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237025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94944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Tx/>
              <a:buChar char="-"/>
            </a:pPr>
            <a:r>
              <a:rPr lang="fr-CA" dirty="0"/>
              <a:t>J’ai Ubuntu via WSL sur mon poste</a:t>
            </a:r>
          </a:p>
          <a:p>
            <a:pPr marL="171450" indent="-171450">
              <a:buFontTx/>
              <a:buChar char="-"/>
            </a:pPr>
            <a:r>
              <a:rPr lang="fr-CA" dirty="0"/>
              <a:t>Je peux coder et débugger avec Visual Studio Code directement</a:t>
            </a:r>
            <a:endParaRPr lang="fr-FR" dirty="0"/>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12532419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2919239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Un long chemin depuis 30 ans maintenant. </a:t>
            </a:r>
          </a:p>
          <a:p>
            <a:r>
              <a:rPr lang="fr-CA" dirty="0"/>
              <a:t>La console Windows est testée et éprouvée au fil des années.</a:t>
            </a:r>
          </a:p>
          <a:p>
            <a:r>
              <a:rPr lang="fr-CA" dirty="0"/>
              <a:t>Elle est également rapide, petite et efficace.</a:t>
            </a:r>
          </a:p>
          <a:p>
            <a:endParaRPr lang="fr-CA" dirty="0"/>
          </a:p>
          <a:p>
            <a:r>
              <a:rPr lang="fr-CA" dirty="0"/>
              <a:t>La console Windows ne concerne pas uniquement l’application que vous manipulez au quotidien, mais aussi toute l’infrastructure nécessaire à son fonctionnement.</a:t>
            </a:r>
          </a:p>
          <a:p>
            <a:endParaRPr lang="fr-CA" dirty="0"/>
          </a:p>
          <a:p>
            <a:r>
              <a:rPr lang="fr-CA" dirty="0"/>
              <a:t>Ces dernières années, il y a eu de multiples ajouts comme la transparence, couleur sur 24 bits, VT ou encore </a:t>
            </a:r>
            <a:r>
              <a:rPr lang="fr-CA" dirty="0" err="1"/>
              <a:t>ConPty</a:t>
            </a:r>
            <a:r>
              <a:rPr lang="fr-CA" dirty="0"/>
              <a:t>. Cela était notamment nécessaire pour activer des scénarios plus complexes entre autres avec l’arrivée de Windows </a:t>
            </a:r>
            <a:r>
              <a:rPr lang="fr-CA" dirty="0" err="1"/>
              <a:t>Subsystem</a:t>
            </a:r>
            <a:r>
              <a:rPr lang="fr-CA" dirty="0"/>
              <a:t> for Linux (WSL).</a:t>
            </a:r>
          </a:p>
          <a:p>
            <a:endParaRPr lang="fr-CA" dirty="0"/>
          </a:p>
          <a:p>
            <a:r>
              <a:rPr lang="fr-CA" dirty="0"/>
              <a:t>Plus d’informations : </a:t>
            </a:r>
            <a:r>
              <a:rPr lang="fr-FR" dirty="0">
                <a:hlinkClick r:id="rId3"/>
              </a:rPr>
              <a:t>https://devblogs.microsoft.com/commandline/windows-10-creators-update-whats-new-in-bashwsl-windows-console</a:t>
            </a:r>
            <a:endParaRPr lang="fr-FR" dirty="0"/>
          </a:p>
          <a:p>
            <a:endParaRPr lang="fr-FR" dirty="0"/>
          </a:p>
          <a:p>
            <a:r>
              <a:rPr lang="fr-FR" dirty="0" err="1"/>
              <a:t>ConPty</a:t>
            </a:r>
            <a:r>
              <a:rPr lang="fr-FR" dirty="0"/>
              <a:t> : </a:t>
            </a:r>
            <a:r>
              <a:rPr lang="fr-FR" dirty="0">
                <a:hlinkClick r:id="rId4"/>
              </a:rPr>
              <a:t>https://devblogs.microsoft.com/commandline/windows-command-line-introducing-the-windows-pseudo-console-conpty/</a:t>
            </a:r>
            <a:endParaRPr lang="fr-FR" dirty="0"/>
          </a:p>
          <a:p>
            <a:endParaRPr lang="fr-FR" dirty="0"/>
          </a:p>
          <a:p>
            <a:r>
              <a:rPr lang="en-US" sz="882" b="1" i="0" kern="1200" dirty="0">
                <a:solidFill>
                  <a:schemeClr val="tx1"/>
                </a:solidFill>
                <a:effectLst/>
                <a:latin typeface="Segoe UI" panose="020B0502040204020203" pitchFamily="34" charset="0"/>
                <a:ea typeface="+mn-ea"/>
                <a:cs typeface="+mn-cs"/>
              </a:rPr>
              <a:t>What, no Windows Pseudo Console?</a:t>
            </a:r>
          </a:p>
          <a:p>
            <a:r>
              <a:rPr lang="en-US" sz="882" b="0" i="0" kern="1200" dirty="0">
                <a:solidFill>
                  <a:schemeClr val="tx1"/>
                </a:solidFill>
                <a:effectLst/>
                <a:latin typeface="Segoe UI" panose="020B0502040204020203" pitchFamily="34" charset="0"/>
                <a:ea typeface="+mn-ea"/>
                <a:cs typeface="+mn-cs"/>
              </a:rPr>
              <a:t>So, as we discussed in the previous post in this series – </a:t>
            </a:r>
            <a:r>
              <a:rPr lang="en-US" sz="882" b="0" i="0" u="none" strike="noStrike" kern="1200" dirty="0">
                <a:solidFill>
                  <a:schemeClr val="tx1"/>
                </a:solidFill>
                <a:effectLst/>
                <a:latin typeface="Segoe UI" panose="020B0502040204020203" pitchFamily="34" charset="0"/>
                <a:ea typeface="+mn-ea"/>
                <a:cs typeface="+mn-cs"/>
                <a:hlinkClick r:id="rId5"/>
              </a:rPr>
              <a:t>Inside the Windows Console</a:t>
            </a:r>
            <a:r>
              <a:rPr lang="en-US" sz="882" b="0" i="0" kern="1200" dirty="0">
                <a:solidFill>
                  <a:schemeClr val="tx1"/>
                </a:solidFill>
                <a:effectLst/>
                <a:latin typeface="Segoe UI" panose="020B0502040204020203" pitchFamily="34" charset="0"/>
                <a:ea typeface="+mn-ea"/>
                <a:cs typeface="+mn-cs"/>
              </a:rPr>
              <a:t> – while the Windows Console is conceptually similar to the traditional *NIX Terminal, it differs in several key ways, especially at its lowest-levels which can cause problems for developers of Windows Command-Line apps, 3rd-party Terminals/Consoles, and server apps:</a:t>
            </a:r>
          </a:p>
          <a:p>
            <a:r>
              <a:rPr lang="en-US" sz="882" b="1" i="0" kern="1200" dirty="0">
                <a:solidFill>
                  <a:schemeClr val="tx1"/>
                </a:solidFill>
                <a:effectLst/>
                <a:latin typeface="Segoe UI" panose="020B0502040204020203" pitchFamily="34" charset="0"/>
                <a:ea typeface="+mn-ea"/>
                <a:cs typeface="+mn-cs"/>
              </a:rPr>
              <a:t>Windows lacks a PTY infrastructure</a:t>
            </a:r>
            <a:r>
              <a:rPr lang="en-US" sz="882" b="0" i="0" kern="1200" dirty="0">
                <a:solidFill>
                  <a:schemeClr val="tx1"/>
                </a:solidFill>
                <a:effectLst/>
                <a:latin typeface="Segoe UI" panose="020B0502040204020203" pitchFamily="34" charset="0"/>
                <a:ea typeface="+mn-ea"/>
                <a:cs typeface="+mn-cs"/>
              </a:rPr>
              <a:t>: When the user launches a Command-Line app (e.g. </a:t>
            </a:r>
            <a:r>
              <a:rPr lang="en-US" sz="882" b="0" i="0" kern="1200" dirty="0" err="1">
                <a:solidFill>
                  <a:schemeClr val="tx1"/>
                </a:solidFill>
                <a:effectLst/>
                <a:latin typeface="Segoe UI" panose="020B0502040204020203" pitchFamily="34" charset="0"/>
                <a:ea typeface="+mn-ea"/>
                <a:cs typeface="+mn-cs"/>
              </a:rPr>
              <a:t>Cmd</a:t>
            </a:r>
            <a:r>
              <a:rPr lang="en-US" sz="882" b="0" i="0" kern="1200" dirty="0">
                <a:solidFill>
                  <a:schemeClr val="tx1"/>
                </a:solidFill>
                <a:effectLst/>
                <a:latin typeface="Segoe UI" panose="020B0502040204020203" pitchFamily="34" charset="0"/>
                <a:ea typeface="+mn-ea"/>
                <a:cs typeface="+mn-cs"/>
              </a:rPr>
              <a:t>, PowerShell, </a:t>
            </a:r>
            <a:r>
              <a:rPr lang="en-US" sz="882" b="0" i="0" kern="1200" dirty="0" err="1">
                <a:solidFill>
                  <a:schemeClr val="tx1"/>
                </a:solidFill>
                <a:effectLst/>
                <a:latin typeface="Segoe UI" panose="020B0502040204020203" pitchFamily="34" charset="0"/>
                <a:ea typeface="+mn-ea"/>
                <a:cs typeface="+mn-cs"/>
              </a:rPr>
              <a:t>wsl</a:t>
            </a:r>
            <a:r>
              <a:rPr lang="en-US" sz="882" b="0" i="0" kern="1200" dirty="0">
                <a:solidFill>
                  <a:schemeClr val="tx1"/>
                </a:solidFill>
                <a:effectLst/>
                <a:latin typeface="Segoe UI" panose="020B0502040204020203" pitchFamily="34" charset="0"/>
                <a:ea typeface="+mn-ea"/>
                <a:cs typeface="+mn-cs"/>
              </a:rPr>
              <a:t>, ipconfig, etc.), Windows itself “hooks up” a new or existing Console instance to the app</a:t>
            </a:r>
          </a:p>
          <a:p>
            <a:r>
              <a:rPr lang="en-US" sz="882" b="1" i="0" kern="1200" dirty="0">
                <a:solidFill>
                  <a:schemeClr val="tx1"/>
                </a:solidFill>
                <a:effectLst/>
                <a:latin typeface="Segoe UI" panose="020B0502040204020203" pitchFamily="34" charset="0"/>
                <a:ea typeface="+mn-ea"/>
                <a:cs typeface="+mn-cs"/>
              </a:rPr>
              <a:t>Windows obstructs 3rd party Consoles and Server Apps</a:t>
            </a:r>
            <a:r>
              <a:rPr lang="en-US" sz="882" b="0" i="0" kern="1200" dirty="0">
                <a:solidFill>
                  <a:schemeClr val="tx1"/>
                </a:solidFill>
                <a:effectLst/>
                <a:latin typeface="Segoe UI" panose="020B0502040204020203" pitchFamily="34" charset="0"/>
                <a:ea typeface="+mn-ea"/>
                <a:cs typeface="+mn-cs"/>
              </a:rPr>
              <a:t>: Windows (currently) does not provide Terminals a way to supply the communication pipes via which it wants to communicate with a Command-Line app. 3rd party Terminals are forced to create an off-screen Console, and to send it user-input and scrape its output, redrawing the output on the 3rd party Console’s own display!</a:t>
            </a:r>
          </a:p>
          <a:p>
            <a:r>
              <a:rPr lang="en-US" sz="882" b="1" i="0" kern="1200" dirty="0">
                <a:solidFill>
                  <a:schemeClr val="tx1"/>
                </a:solidFill>
                <a:effectLst/>
                <a:latin typeface="Segoe UI" panose="020B0502040204020203" pitchFamily="34" charset="0"/>
                <a:ea typeface="+mn-ea"/>
                <a:cs typeface="+mn-cs"/>
              </a:rPr>
              <a:t>Only Windows has a Console API</a:t>
            </a:r>
            <a:r>
              <a:rPr lang="en-US" sz="882" b="0" i="0" kern="1200" dirty="0">
                <a:solidFill>
                  <a:schemeClr val="tx1"/>
                </a:solidFill>
                <a:effectLst/>
                <a:latin typeface="Segoe UI" panose="020B0502040204020203" pitchFamily="34" charset="0"/>
                <a:ea typeface="+mn-ea"/>
                <a:cs typeface="+mn-cs"/>
              </a:rPr>
              <a:t>: Windows Command-Line apps rely on the Win32 Console API which reduces code portability because every other platform “speaks text/VT” rather than calling APIs</a:t>
            </a:r>
          </a:p>
          <a:p>
            <a:r>
              <a:rPr lang="en-US" sz="882" b="1" i="0" kern="1200" dirty="0">
                <a:solidFill>
                  <a:schemeClr val="tx1"/>
                </a:solidFill>
                <a:effectLst/>
                <a:latin typeface="Segoe UI" panose="020B0502040204020203" pitchFamily="34" charset="0"/>
                <a:ea typeface="+mn-ea"/>
                <a:cs typeface="+mn-cs"/>
              </a:rPr>
              <a:t>Windows Command-Line Remoting is substandard</a:t>
            </a:r>
            <a:r>
              <a:rPr lang="en-US" sz="882" b="0" i="0" kern="1200" dirty="0">
                <a:solidFill>
                  <a:schemeClr val="tx1"/>
                </a:solidFill>
                <a:effectLst/>
                <a:latin typeface="Segoe UI" panose="020B0502040204020203" pitchFamily="34" charset="0"/>
                <a:ea typeface="+mn-ea"/>
                <a:cs typeface="+mn-cs"/>
              </a:rPr>
              <a:t>: Windows’ Command-Line apps’ dependence on Console API significantly impedes interop &amp; remoting scenarios</a:t>
            </a:r>
          </a:p>
          <a:p>
            <a:endParaRPr lang="fr-FR" dirty="0"/>
          </a:p>
          <a:p>
            <a:endParaRPr lang="fr-FR" dirty="0"/>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2021524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 ne </a:t>
            </a:r>
            <a:r>
              <a:rPr lang="en-US" dirty="0" err="1"/>
              <a:t>vais</a:t>
            </a:r>
            <a:r>
              <a:rPr lang="en-US" dirty="0"/>
              <a:t> pas </a:t>
            </a:r>
            <a:r>
              <a:rPr lang="en-US" dirty="0" err="1"/>
              <a:t>rentrer</a:t>
            </a:r>
            <a:r>
              <a:rPr lang="en-US" dirty="0"/>
              <a:t> dans les details de </a:t>
            </a:r>
            <a:r>
              <a:rPr lang="en-US" dirty="0" err="1"/>
              <a:t>ce</a:t>
            </a:r>
            <a:r>
              <a:rPr lang="en-US" dirty="0"/>
              <a:t> </a:t>
            </a:r>
            <a:r>
              <a:rPr lang="en-US" dirty="0" err="1"/>
              <a:t>qu’amène</a:t>
            </a:r>
            <a:r>
              <a:rPr lang="en-US" dirty="0"/>
              <a:t> Fluent Design, </a:t>
            </a:r>
            <a:r>
              <a:rPr lang="en-US" dirty="0" err="1"/>
              <a:t>mais</a:t>
            </a:r>
            <a:r>
              <a:rPr lang="en-US" dirty="0"/>
              <a:t> Microsoft a </a:t>
            </a:r>
            <a:r>
              <a:rPr lang="en-US" dirty="0" err="1"/>
              <a:t>tenu</a:t>
            </a:r>
            <a:r>
              <a:rPr lang="en-US" dirty="0"/>
              <a:t> à rappeler les </a:t>
            </a:r>
            <a:r>
              <a:rPr lang="en-US" dirty="0" err="1"/>
              <a:t>principales</a:t>
            </a:r>
            <a:r>
              <a:rPr lang="en-US" dirty="0"/>
              <a:t> </a:t>
            </a:r>
            <a:r>
              <a:rPr lang="en-US" dirty="0" err="1"/>
              <a:t>caractérisques</a:t>
            </a:r>
            <a:r>
              <a:rPr lang="en-US" dirty="0"/>
              <a:t> :</a:t>
            </a:r>
          </a:p>
          <a:p>
            <a:pPr marL="171450" indent="-171450">
              <a:buFontTx/>
              <a:buChar char="-"/>
            </a:pPr>
            <a:r>
              <a:rPr lang="en-US" dirty="0" err="1"/>
              <a:t>Immersif</a:t>
            </a:r>
            <a:r>
              <a:rPr lang="en-US" dirty="0"/>
              <a:t> et </a:t>
            </a:r>
            <a:r>
              <a:rPr lang="en-US" dirty="0" err="1"/>
              <a:t>engageant</a:t>
            </a:r>
            <a:r>
              <a:rPr lang="en-US" dirty="0"/>
              <a:t> : matière (acrylic effect), </a:t>
            </a:r>
            <a:r>
              <a:rPr lang="en-US" dirty="0" err="1"/>
              <a:t>profondeur</a:t>
            </a:r>
            <a:r>
              <a:rPr lang="en-US" dirty="0"/>
              <a:t>, movement, etc.</a:t>
            </a:r>
          </a:p>
          <a:p>
            <a:pPr marL="171450" indent="-171450">
              <a:buFontTx/>
              <a:buChar char="-"/>
            </a:pPr>
            <a:r>
              <a:rPr lang="en-US" dirty="0" err="1"/>
              <a:t>Natruel</a:t>
            </a:r>
            <a:r>
              <a:rPr lang="en-US" dirty="0"/>
              <a:t> sur </a:t>
            </a:r>
            <a:r>
              <a:rPr lang="en-US" dirty="0" err="1"/>
              <a:t>chaque</a:t>
            </a:r>
            <a:r>
              <a:rPr lang="en-US" dirty="0"/>
              <a:t> </a:t>
            </a:r>
            <a:r>
              <a:rPr lang="en-US" dirty="0" err="1"/>
              <a:t>appareil</a:t>
            </a:r>
            <a:r>
              <a:rPr lang="en-US" dirty="0"/>
              <a:t> : </a:t>
            </a:r>
            <a:r>
              <a:rPr lang="en-US" dirty="0" err="1"/>
              <a:t>reponsif</a:t>
            </a:r>
            <a:endParaRPr lang="en-US" dirty="0"/>
          </a:p>
          <a:p>
            <a:pPr marL="171450" indent="-171450">
              <a:buFontTx/>
              <a:buChar char="-"/>
            </a:pPr>
            <a:r>
              <a:rPr lang="en-US" dirty="0" err="1"/>
              <a:t>Intuitif</a:t>
            </a:r>
            <a:r>
              <a:rPr lang="en-US" dirty="0"/>
              <a:t> et puissant : utilizer </a:t>
            </a:r>
            <a:r>
              <a:rPr lang="en-US" dirty="0" err="1"/>
              <a:t>facilement</a:t>
            </a:r>
            <a:r>
              <a:rPr lang="en-US" dirty="0"/>
              <a:t> les usages </a:t>
            </a:r>
            <a:r>
              <a:rPr lang="en-US" dirty="0" err="1"/>
              <a:t>modernes</a:t>
            </a:r>
            <a:r>
              <a:rPr lang="en-US" dirty="0"/>
              <a:t> </a:t>
            </a:r>
            <a:r>
              <a:rPr lang="en-US" dirty="0" err="1"/>
              <a:t>comme</a:t>
            </a:r>
            <a:r>
              <a:rPr lang="en-US" dirty="0"/>
              <a:t> le stylet et </a:t>
            </a:r>
            <a:r>
              <a:rPr lang="en-US" dirty="0" err="1"/>
              <a:t>autres</a:t>
            </a:r>
            <a:endParaRPr lang="en-US" dirty="0"/>
          </a:p>
          <a:p>
            <a:pPr marL="171450" indent="-171450">
              <a:buFontTx/>
              <a:buChar char="-"/>
            </a:pPr>
            <a:r>
              <a:rPr lang="en-US" dirty="0"/>
              <a:t>Une police, </a:t>
            </a:r>
            <a:r>
              <a:rPr lang="en-US" dirty="0" err="1"/>
              <a:t>typographie</a:t>
            </a:r>
            <a:r>
              <a:rPr lang="en-US" dirty="0"/>
              <a:t>, </a:t>
            </a:r>
            <a:r>
              <a:rPr lang="en-US" dirty="0" err="1"/>
              <a:t>iconographie</a:t>
            </a:r>
            <a:r>
              <a:rPr lang="en-US" dirty="0"/>
              <a:t>, des design de conception, etc.</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290380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Avoir un effet « écosystème » sur toutes les plateformes afin de suivre les terminaux que l’utilisateur peut utiliser dans sa vie de tous les jours.</a:t>
            </a:r>
          </a:p>
          <a:p>
            <a:endParaRPr lang="fr-CA" dirty="0"/>
          </a:p>
          <a:p>
            <a:r>
              <a:rPr lang="fr-CA" dirty="0"/>
              <a:t>Similaire au Material Language (Google) qui se retrouve sur toutes les plateformes, ou presque.</a:t>
            </a:r>
          </a:p>
          <a:p>
            <a:endParaRPr lang="fr-CA" dirty="0"/>
          </a:p>
          <a:p>
            <a:r>
              <a:rPr lang="fr-CA" dirty="0"/>
              <a:t>De nombreux contrôles sont disponibles comme les buttons, panels, textblock, </a:t>
            </a:r>
            <a:r>
              <a:rPr lang="fr-CA" dirty="0" err="1"/>
              <a:t>pickers</a:t>
            </a:r>
            <a:r>
              <a:rPr lang="fr-CA" dirty="0"/>
              <a:t> (colors, date).</a:t>
            </a:r>
          </a:p>
          <a:p>
            <a:r>
              <a:rPr lang="fr-CA" dirty="0"/>
              <a:t>L’accessibilité est aussi prise en compte pour une bonne expérience pour toutes les situations.</a:t>
            </a:r>
          </a:p>
          <a:p>
            <a:r>
              <a:rPr lang="fr-CA" dirty="0"/>
              <a:t>Support des thèmes.</a:t>
            </a:r>
            <a:endParaRPr lang="fr-FR" dirty="0"/>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199394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Microsoft montre l’exemple en utilisant lui-même UI </a:t>
            </a:r>
            <a:r>
              <a:rPr lang="fr-CA" dirty="0" err="1"/>
              <a:t>Fabric</a:t>
            </a:r>
            <a:r>
              <a:rPr lang="fr-CA" dirty="0"/>
              <a:t> pour de nombreux de ses produits…</a:t>
            </a:r>
            <a:endParaRPr lang="fr-FR" dirty="0"/>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13568085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Mets en exergue la nouvelle philosophie de Microsoft de dire que vous êtes chez vous sur Windows peut importe la technologie utilisée.</a:t>
            </a:r>
            <a:endParaRPr lang="fr-FR" dirty="0"/>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4016898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6D8E829-08EF-455E-9BB6-7D178AC82D8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043302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6D8E829-08EF-455E-9BB6-7D178AC82D8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402740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386641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48493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6D8E829-08EF-455E-9BB6-7D178AC82D8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115677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6D8E829-08EF-455E-9BB6-7D178AC82D8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120728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Code source, documentations, exemples, etc.</a:t>
            </a:r>
            <a:endParaRPr lang="fr-FR" dirty="0"/>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8392724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6D8E829-08EF-455E-9BB6-7D178AC82D8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140034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6D8E829-08EF-455E-9BB6-7D178AC82D8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503074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509648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578051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274336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942217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723395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386241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06766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2651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Tx/>
              <a:buNone/>
            </a:pPr>
            <a:r>
              <a:rPr lang="fr-CA" dirty="0"/>
              <a:t>1/ Qui a déjà cloné les sources et compilé le nouveau terminal ?</a:t>
            </a:r>
          </a:p>
          <a:p>
            <a:pPr marL="0" indent="0">
              <a:buFontTx/>
              <a:buNone/>
            </a:pPr>
            <a:r>
              <a:rPr lang="fr-CA" dirty="0"/>
              <a:t>2/ A tout hasard, est-ce que quelqu’un a déjà essayé de faire une modification ?</a:t>
            </a:r>
          </a:p>
          <a:p>
            <a:pPr marL="171450" indent="-171450">
              <a:buFontTx/>
              <a:buChar char="-"/>
            </a:pPr>
            <a:endParaRPr lang="fr-CA" dirty="0"/>
          </a:p>
          <a:p>
            <a:pPr marL="171450" indent="-171450">
              <a:buFontTx/>
              <a:buChar char="-"/>
            </a:pPr>
            <a:r>
              <a:rPr lang="fr-CA" dirty="0"/>
              <a:t>Parcourir la structure GitHub/Projet</a:t>
            </a:r>
          </a:p>
          <a:p>
            <a:pPr marL="171450" indent="-171450">
              <a:buFontTx/>
              <a:buChar char="-"/>
            </a:pPr>
            <a:r>
              <a:rPr lang="fr-CA" dirty="0"/>
              <a:t>Démontrer le .</a:t>
            </a:r>
            <a:r>
              <a:rPr lang="fr-CA" dirty="0" err="1"/>
              <a:t>vsconfig</a:t>
            </a:r>
            <a:br>
              <a:rPr lang="fr-CA" dirty="0"/>
            </a:br>
            <a:r>
              <a:rPr lang="fr-FR" dirty="0">
                <a:hlinkClick r:id="rId3"/>
              </a:rPr>
              <a:t>https://devblogs.microsoft.com/setup/configure-visual-studio-across-your-organization-with-vsconfig/</a:t>
            </a:r>
            <a:endParaRPr lang="fr-CA" dirty="0"/>
          </a:p>
          <a:p>
            <a:pPr marL="171450" indent="-171450">
              <a:buFontTx/>
              <a:buChar char="-"/>
            </a:pPr>
            <a:r>
              <a:rPr lang="fr-CA" dirty="0"/>
              <a:t>Lancer le terminal : </a:t>
            </a:r>
          </a:p>
          <a:p>
            <a:pPr marL="384432" lvl="1" indent="-171450">
              <a:buFontTx/>
              <a:buChar char="-"/>
            </a:pPr>
            <a:r>
              <a:rPr lang="fr-CA" dirty="0"/>
              <a:t>Zoom - Zoom molette</a:t>
            </a:r>
          </a:p>
          <a:p>
            <a:pPr marL="384432" lvl="1" indent="-171450">
              <a:buFontTx/>
              <a:buChar char="-"/>
            </a:pPr>
            <a:r>
              <a:rPr lang="fr-CA" dirty="0"/>
              <a:t>Acrylic</a:t>
            </a:r>
          </a:p>
          <a:p>
            <a:pPr marL="384432" lvl="1" indent="-171450">
              <a:buFontTx/>
              <a:buChar char="-"/>
            </a:pPr>
            <a:r>
              <a:rPr lang="fr-CA" dirty="0"/>
              <a:t>Test de performances (plus de frame oubliées, GPU </a:t>
            </a:r>
            <a:r>
              <a:rPr lang="fr-CA" dirty="0" err="1"/>
              <a:t>accelerated</a:t>
            </a:r>
            <a:r>
              <a:rPr lang="fr-CA" dirty="0"/>
              <a:t>, output pipeline </a:t>
            </a:r>
            <a:r>
              <a:rPr lang="fr-CA" dirty="0" err="1"/>
              <a:t>rewritten</a:t>
            </a:r>
            <a:r>
              <a:rPr lang="fr-CA" dirty="0"/>
              <a:t>)</a:t>
            </a:r>
          </a:p>
          <a:p>
            <a:pPr marL="171450" indent="-171450">
              <a:buFontTx/>
              <a:buChar char="-"/>
            </a:pPr>
            <a:r>
              <a:rPr lang="fr-CA" dirty="0"/>
              <a:t>Modification du profile : voir adaptation, le profile pourra être « </a:t>
            </a:r>
            <a:r>
              <a:rPr lang="fr-CA" dirty="0" err="1"/>
              <a:t>roammé</a:t>
            </a:r>
            <a:r>
              <a:rPr lang="fr-CA" dirty="0"/>
              <a:t> » via OneDrive (exemple)</a:t>
            </a:r>
          </a:p>
          <a:p>
            <a:pPr marL="171450" indent="-171450">
              <a:buFontTx/>
              <a:buChar char="-"/>
            </a:pPr>
            <a:r>
              <a:rPr lang="fr-CA" dirty="0"/>
              <a:t>Nouvelle police pour une expérience moderne : </a:t>
            </a:r>
            <a:r>
              <a:rPr lang="fr-CA" dirty="0" err="1"/>
              <a:t>Cascadia</a:t>
            </a:r>
            <a:r>
              <a:rPr lang="fr-CA" dirty="0"/>
              <a:t> Code </a:t>
            </a:r>
          </a:p>
          <a:p>
            <a:pPr marL="384432" lvl="1" indent="-171450">
              <a:buFontTx/>
              <a:buChar char="-"/>
            </a:pPr>
            <a:r>
              <a:rPr lang="fr-CA" dirty="0"/>
              <a:t>Mono </a:t>
            </a:r>
            <a:r>
              <a:rPr lang="fr-CA" dirty="0" err="1"/>
              <a:t>spaced</a:t>
            </a:r>
            <a:r>
              <a:rPr lang="fr-CA" dirty="0"/>
              <a:t> : tous les caractères utilisent le même chasse (chasse fixe) (largeur)</a:t>
            </a:r>
          </a:p>
          <a:p>
            <a:pPr marL="384432" lvl="1" indent="-171450">
              <a:buFontTx/>
              <a:buChar char="-"/>
            </a:pPr>
            <a:r>
              <a:rPr lang="fr-CA" dirty="0"/>
              <a:t>Ligature : quand plusieurs caractères combinent en un seul, le code reste identique cela concerne uniquement le rendu</a:t>
            </a:r>
          </a:p>
          <a:p>
            <a:pPr marL="384432" lvl="1" indent="-171450">
              <a:buFontTx/>
              <a:buChar char="-"/>
            </a:pPr>
            <a:r>
              <a:rPr lang="fr-CA" dirty="0" err="1"/>
              <a:t>Powerline</a:t>
            </a:r>
            <a:r>
              <a:rPr lang="fr-CA" dirty="0"/>
              <a:t> : Font extension</a:t>
            </a:r>
          </a:p>
          <a:p>
            <a:pPr marL="384432" lvl="1" indent="-171450">
              <a:buFontTx/>
              <a:buChar char="-"/>
            </a:pPr>
            <a:r>
              <a:rPr lang="fr-CA" dirty="0"/>
              <a:t>Explications : </a:t>
            </a:r>
            <a:r>
              <a:rPr lang="fr-FR" dirty="0">
                <a:hlinkClick r:id="rId4"/>
              </a:rPr>
              <a:t>https://www.hanselman.com/blog/MonospacedProgrammingFontsWithLigatures.aspx</a:t>
            </a:r>
            <a:endParaRPr lang="fr-CA" dirty="0"/>
          </a:p>
          <a:p>
            <a:pPr marL="0" indent="0">
              <a:buFontTx/>
              <a:buNone/>
            </a:pPr>
            <a:endParaRPr lang="fr-CA" dirty="0"/>
          </a:p>
          <a:p>
            <a:pPr marL="0" indent="0">
              <a:buFontTx/>
              <a:buNone/>
            </a:pPr>
            <a:r>
              <a:rPr lang="fr-CA" dirty="0"/>
              <a:t>Source : </a:t>
            </a:r>
            <a:r>
              <a:rPr lang="fr-FR" dirty="0">
                <a:hlinkClick r:id="rId5"/>
              </a:rPr>
              <a:t>https://www.youtube.com/watch?v=veqs2WVou9M&amp;feature=youtu.be</a:t>
            </a:r>
            <a:r>
              <a:rPr lang="fr-FR" dirty="0"/>
              <a:t> + Build Sessions</a:t>
            </a:r>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524119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668171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606577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468699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2633946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535858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493737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1234734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6479855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9997014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31784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1151509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060080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7050825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6D8E829-08EF-455E-9BB6-7D178AC82D8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579430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6D8E829-08EF-455E-9BB6-7D178AC82D8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Espace réservé des notes 2">
            <a:extLst>
              <a:ext uri="{FF2B5EF4-FFF2-40B4-BE49-F238E27FC236}">
                <a16:creationId xmlns:a16="http://schemas.microsoft.com/office/drawing/2014/main" id="{F3FFACE5-0A4B-4B02-89B8-BD2626AA843B}"/>
              </a:ext>
            </a:extLst>
          </p:cNvPr>
          <p:cNvSpPr>
            <a:spLocks noGrp="1"/>
          </p:cNvSpPr>
          <p:nvPr>
            <p:ph type="body" idx="1"/>
          </p:nvPr>
        </p:nvSpPr>
        <p:spPr/>
        <p:txBody>
          <a:bodyPr/>
          <a:lstStyle/>
          <a:p>
            <a:r>
              <a:rPr lang="fr-CA" dirty="0"/>
              <a:t>React Native est une extension de React et </a:t>
            </a:r>
            <a:r>
              <a:rPr lang="fr-CA" dirty="0" err="1"/>
              <a:t>ReactJS</a:t>
            </a:r>
            <a:r>
              <a:rPr lang="fr-CA" dirty="0"/>
              <a:t>, translatant le contenu vers du code natif.</a:t>
            </a:r>
          </a:p>
          <a:p>
            <a:endParaRPr lang="fr-CA" dirty="0"/>
          </a:p>
          <a:p>
            <a:r>
              <a:rPr lang="fr-CA" dirty="0"/>
              <a:t>Dans le passé, Windows avait une implémentation parallèle de React Native (par rapport à iOS et Android) avec des personnes qui devaient faire deux versions du même code. La version 2 annoncé au Build est basée sur un Core C++ partagé permettant qu’une seule implémentation à travers toutes les plateformes. </a:t>
            </a:r>
          </a:p>
          <a:p>
            <a:endParaRPr lang="fr-CA" dirty="0"/>
          </a:p>
          <a:p>
            <a:r>
              <a:rPr lang="fr-CA" dirty="0"/>
              <a:t>Comparé à d’autres technologies comme Electron, React Native implémente 100% des APIs de la plateforme et ne permet pas juste d’exploitation toute la couche HTML et JavaScript des navigateurs uniquement. React Native possède également de meilleures performances, une empreinte mémoire plus faible et une implémentation C++ native etc. Il y a aussi le support de code push pour corriger rapidement des bugs ou procéder à une mise à jour sans avoir l’impact des Store (ou autre).</a:t>
            </a:r>
          </a:p>
          <a:p>
            <a:endParaRPr lang="fr-CA" dirty="0"/>
          </a:p>
          <a:p>
            <a:r>
              <a:rPr lang="fr-CA" dirty="0"/>
              <a:t>Bien que React Native soit dans la plateforme UWP, on peut utiliser les XAML </a:t>
            </a:r>
            <a:r>
              <a:rPr lang="fr-CA" dirty="0" err="1"/>
              <a:t>Islands</a:t>
            </a:r>
            <a:r>
              <a:rPr lang="fr-CA" dirty="0"/>
              <a:t> pour utiliser des composants React Native dans une application Win32 existante!</a:t>
            </a:r>
            <a:endParaRPr lang="fr-FR" dirty="0"/>
          </a:p>
        </p:txBody>
      </p:sp>
    </p:spTree>
    <p:extLst>
      <p:ext uri="{BB962C8B-B14F-4D97-AF65-F5344CB8AC3E}">
        <p14:creationId xmlns:p14="http://schemas.microsoft.com/office/powerpoint/2010/main" val="20085270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7/2/2020 10:37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3307308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Implémentation des APIs natives (requiert .NET Core 3) :</a:t>
            </a:r>
          </a:p>
          <a:p>
            <a:r>
              <a:rPr lang="fr-FR" dirty="0">
                <a:hlinkClick r:id="rId3"/>
              </a:rPr>
              <a:t>https://github.com/windows-toolkit/Microsoft.Toolkit.Win32</a:t>
            </a:r>
            <a:endParaRPr lang="fr-FR" dirty="0"/>
          </a:p>
          <a:p>
            <a:endParaRPr lang="fr-FR" dirty="0"/>
          </a:p>
          <a:p>
            <a:r>
              <a:rPr lang="fr-FR" dirty="0"/>
              <a:t>Implémentation avec Windows Community Toolkit (utiliser la dernière Preview de la v6) :</a:t>
            </a:r>
          </a:p>
          <a:p>
            <a:r>
              <a:rPr lang="fr-FR" dirty="0">
                <a:hlinkClick r:id="rId4"/>
              </a:rPr>
              <a:t>https://github.com/windows-toolkit/WindowsCommunityToolkit</a:t>
            </a:r>
            <a:endParaRPr lang="fr-FR" dirty="0"/>
          </a:p>
          <a:p>
            <a:endParaRPr lang="fr-FR" dirty="0"/>
          </a:p>
          <a:p>
            <a:r>
              <a:rPr lang="fr-FR" dirty="0"/>
              <a:t>Documentation MSDN pour le </a:t>
            </a:r>
            <a:r>
              <a:rPr lang="fr-FR" dirty="0" err="1"/>
              <a:t>Xaml</a:t>
            </a:r>
            <a:r>
              <a:rPr lang="fr-FR" dirty="0"/>
              <a:t> Host :</a:t>
            </a:r>
          </a:p>
          <a:p>
            <a:r>
              <a:rPr lang="fr-FR" dirty="0">
                <a:hlinkClick r:id="rId5"/>
              </a:rPr>
              <a:t>https://docs.microsoft.com/en-us/windows/communitytoolkit/controls/wpf-winforms/windowsxamlhost</a:t>
            </a:r>
            <a:endParaRPr lang="fr-FR" dirty="0"/>
          </a:p>
          <a:p>
            <a:endParaRPr lang="fr-FR" dirty="0"/>
          </a:p>
          <a:p>
            <a:r>
              <a:rPr lang="fr-FR" u="sng" dirty="0"/>
              <a:t>Pas à pas :</a:t>
            </a:r>
          </a:p>
          <a:p>
            <a:endParaRPr lang="fr-FR" dirty="0"/>
          </a:p>
          <a:p>
            <a:r>
              <a:rPr lang="fr-FR" dirty="0"/>
              <a:t>1 - Installer React Native CLI (et toutes les autres dépendances comme Node et VS)</a:t>
            </a:r>
          </a:p>
          <a:p>
            <a:endParaRPr lang="fr-FR" dirty="0"/>
          </a:p>
          <a:p>
            <a:r>
              <a:rPr lang="fr-FR" b="1" dirty="0"/>
              <a:t>npm </a:t>
            </a:r>
            <a:r>
              <a:rPr lang="fr-FR" b="1" dirty="0" err="1"/>
              <a:t>install</a:t>
            </a:r>
            <a:r>
              <a:rPr lang="fr-FR" b="1" dirty="0"/>
              <a:t> -g react-native-cli</a:t>
            </a:r>
          </a:p>
          <a:p>
            <a:endParaRPr lang="fr-FR" dirty="0"/>
          </a:p>
          <a:p>
            <a:r>
              <a:rPr lang="fr-FR" dirty="0"/>
              <a:t>2 - Créer et initialiser un projet React Native</a:t>
            </a:r>
          </a:p>
          <a:p>
            <a:endParaRPr lang="fr-FR" dirty="0"/>
          </a:p>
          <a:p>
            <a:r>
              <a:rPr lang="fr-FR" b="1" dirty="0"/>
              <a:t>react-native init </a:t>
            </a:r>
            <a:r>
              <a:rPr lang="fr-FR" b="1" dirty="0" err="1"/>
              <a:t>MyBuildQcDemo</a:t>
            </a:r>
            <a:endParaRPr lang="fr-FR" b="1" dirty="0"/>
          </a:p>
          <a:p>
            <a:endParaRPr lang="fr-FR" dirty="0"/>
          </a:p>
          <a:p>
            <a:r>
              <a:rPr lang="fr-FR" dirty="0"/>
              <a:t>3 - Ajouter le package react-native-</a:t>
            </a:r>
            <a:r>
              <a:rPr lang="fr-FR" dirty="0" err="1"/>
              <a:t>windows</a:t>
            </a:r>
            <a:endParaRPr lang="fr-FR" dirty="0"/>
          </a:p>
          <a:p>
            <a:endParaRPr lang="fr-FR" dirty="0"/>
          </a:p>
          <a:p>
            <a:r>
              <a:rPr lang="fr-FR" b="1" dirty="0"/>
              <a:t>npm </a:t>
            </a:r>
            <a:r>
              <a:rPr lang="fr-FR" b="1" dirty="0" err="1"/>
              <a:t>install</a:t>
            </a:r>
            <a:r>
              <a:rPr lang="fr-FR" b="1" dirty="0"/>
              <a:t> --</a:t>
            </a:r>
            <a:r>
              <a:rPr lang="fr-FR" b="1" dirty="0" err="1"/>
              <a:t>save</a:t>
            </a:r>
            <a:r>
              <a:rPr lang="fr-FR" b="1" dirty="0"/>
              <a:t>-dev </a:t>
            </a:r>
            <a:r>
              <a:rPr lang="fr-FR" b="1" dirty="0" err="1"/>
              <a:t>rnpm</a:t>
            </a:r>
            <a:r>
              <a:rPr lang="fr-FR" b="1" dirty="0"/>
              <a:t>-plugin-</a:t>
            </a:r>
            <a:r>
              <a:rPr lang="fr-FR" b="1" dirty="0" err="1"/>
              <a:t>windows</a:t>
            </a:r>
            <a:endParaRPr lang="fr-FR" b="1" dirty="0"/>
          </a:p>
          <a:p>
            <a:r>
              <a:rPr lang="fr-FR" b="1" dirty="0"/>
              <a:t>// react-native </a:t>
            </a:r>
            <a:r>
              <a:rPr lang="fr-FR" b="1" dirty="0" err="1"/>
              <a:t>windows</a:t>
            </a:r>
            <a:r>
              <a:rPr lang="fr-FR" b="1" dirty="0"/>
              <a:t> (v1)</a:t>
            </a:r>
          </a:p>
          <a:p>
            <a:r>
              <a:rPr lang="fr-FR" b="1" dirty="0"/>
              <a:t>react-native </a:t>
            </a:r>
            <a:r>
              <a:rPr lang="fr-FR" b="1" dirty="0" err="1"/>
              <a:t>windows</a:t>
            </a:r>
            <a:r>
              <a:rPr lang="fr-FR" b="1" dirty="0"/>
              <a:t> --</a:t>
            </a:r>
            <a:r>
              <a:rPr lang="fr-FR" b="1" dirty="0" err="1"/>
              <a:t>template</a:t>
            </a:r>
            <a:r>
              <a:rPr lang="fr-FR" b="1" dirty="0"/>
              <a:t> </a:t>
            </a:r>
            <a:r>
              <a:rPr lang="fr-FR" b="1" dirty="0" err="1"/>
              <a:t>vnext</a:t>
            </a:r>
            <a:endParaRPr lang="fr-FR" b="1" dirty="0"/>
          </a:p>
          <a:p>
            <a:endParaRPr lang="fr-FR" b="1" dirty="0"/>
          </a:p>
          <a:p>
            <a:r>
              <a:rPr lang="fr-FR" b="0" dirty="0"/>
              <a:t>4 – Compile React Native assets</a:t>
            </a:r>
          </a:p>
          <a:p>
            <a:endParaRPr lang="fr-FR" b="1" dirty="0"/>
          </a:p>
          <a:p>
            <a:r>
              <a:rPr lang="fr-FR" b="1" dirty="0"/>
              <a:t>react-native bundle --platform </a:t>
            </a:r>
            <a:r>
              <a:rPr lang="fr-FR" b="1" dirty="0" err="1"/>
              <a:t>windows</a:t>
            </a:r>
            <a:r>
              <a:rPr lang="fr-FR" b="1" dirty="0"/>
              <a:t> --entry-file app.windows.js --bundle-output </a:t>
            </a:r>
            <a:r>
              <a:rPr lang="fr-FR" b="1" dirty="0" err="1"/>
              <a:t>windows</a:t>
            </a:r>
            <a:r>
              <a:rPr lang="fr-FR" b="1" dirty="0"/>
              <a:t>\</a:t>
            </a:r>
            <a:r>
              <a:rPr lang="fr-FR" b="1" dirty="0" err="1"/>
              <a:t>MyBuildQcDemo</a:t>
            </a:r>
            <a:r>
              <a:rPr lang="fr-FR" b="1" dirty="0"/>
              <a:t>\</a:t>
            </a:r>
            <a:r>
              <a:rPr lang="fr-FR" b="1" dirty="0" err="1"/>
              <a:t>ReactAssets</a:t>
            </a:r>
            <a:r>
              <a:rPr lang="fr-FR" b="1" dirty="0"/>
              <a:t>\</a:t>
            </a:r>
            <a:r>
              <a:rPr lang="fr-FR" b="1" dirty="0" err="1"/>
              <a:t>index.windows.bundle</a:t>
            </a:r>
            <a:r>
              <a:rPr lang="fr-FR" b="1" dirty="0"/>
              <a:t> --assets-</a:t>
            </a:r>
            <a:r>
              <a:rPr lang="fr-FR" b="1" dirty="0" err="1"/>
              <a:t>dest</a:t>
            </a:r>
            <a:r>
              <a:rPr lang="fr-FR" b="1" dirty="0"/>
              <a:t> </a:t>
            </a:r>
            <a:r>
              <a:rPr lang="fr-FR" b="1" dirty="0" err="1"/>
              <a:t>windows</a:t>
            </a:r>
            <a:r>
              <a:rPr lang="fr-FR" b="1" dirty="0"/>
              <a:t>\</a:t>
            </a:r>
            <a:r>
              <a:rPr lang="fr-FR" b="1" dirty="0" err="1"/>
              <a:t>MyBuildQcDemo</a:t>
            </a:r>
            <a:r>
              <a:rPr lang="fr-FR" b="1" dirty="0"/>
              <a:t>\</a:t>
            </a:r>
            <a:r>
              <a:rPr lang="fr-FR" b="1" dirty="0" err="1"/>
              <a:t>ReactAssets</a:t>
            </a:r>
            <a:endParaRPr lang="fr-FR" b="1" dirty="0"/>
          </a:p>
        </p:txBody>
      </p:sp>
      <p:sp>
        <p:nvSpPr>
          <p:cNvPr id="4" name="Espace réservé de l'en-tête 3"/>
          <p:cNvSpPr>
            <a:spLocks noGrp="1"/>
          </p:cNvSpPr>
          <p:nvPr>
            <p:ph type="hdr" sz="quarter"/>
          </p:nvPr>
        </p:nvSpPr>
        <p:spPr/>
        <p:txBody>
          <a:bodyPr/>
          <a:lstStyle/>
          <a:p>
            <a:endParaRPr lang="en-US" dirty="0"/>
          </a:p>
        </p:txBody>
      </p:sp>
      <p:sp>
        <p:nvSpPr>
          <p:cNvPr id="5" name="Espace réservé du pied de page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Espace réservé de la date 5"/>
          <p:cNvSpPr>
            <a:spLocks noGrp="1"/>
          </p:cNvSpPr>
          <p:nvPr>
            <p:ph type="dt" idx="1"/>
          </p:nvPr>
        </p:nvSpPr>
        <p:spPr/>
        <p:txBody>
          <a:bodyPr/>
          <a:lstStyle/>
          <a:p>
            <a:fld id="{386CE63F-9E7F-4C04-9D0D-FCA25A8E9E86}" type="datetime8">
              <a:rPr lang="en-US" smtClean="0"/>
              <a:t>7/2/2020 10:37 AM</a:t>
            </a:fld>
            <a:endParaRPr lang="en-US" dirty="0"/>
          </a:p>
        </p:txBody>
      </p:sp>
      <p:sp>
        <p:nvSpPr>
          <p:cNvPr id="7" name="Espace réservé du numéro de diapositive 6"/>
          <p:cNvSpPr>
            <a:spLocks noGrp="1"/>
          </p:cNvSpPr>
          <p:nvPr>
            <p:ph type="sldNum" sz="quarter" idx="5"/>
          </p:nvPr>
        </p:nvSpPr>
        <p:spPr/>
        <p:txBody>
          <a:bodyPr/>
          <a:lstStyle/>
          <a:p>
            <a:fld id="{B4008EB6-D09E-4580-8CD6-DDB14511944F}" type="slidenum">
              <a:rPr lang="en-US" smtClean="0"/>
              <a:pPr/>
              <a:t>78</a:t>
            </a:fld>
            <a:endParaRPr lang="en-US" dirty="0"/>
          </a:p>
        </p:txBody>
      </p:sp>
    </p:spTree>
    <p:extLst>
      <p:ext uri="{BB962C8B-B14F-4D97-AF65-F5344CB8AC3E}">
        <p14:creationId xmlns:p14="http://schemas.microsoft.com/office/powerpoint/2010/main" val="9158831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6450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27168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9926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EF8D307-8CBB-4956-8EAA-C273703D9A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29954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5.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6.xml"/><Relationship Id="rId5" Type="http://schemas.openxmlformats.org/officeDocument/2006/relationships/image" Target="../media/image2.emf"/><Relationship Id="rId4" Type="http://schemas.openxmlformats.org/officeDocument/2006/relationships/image" Target="../media/image17.png"/></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6.xml"/><Relationship Id="rId4" Type="http://schemas.openxmlformats.org/officeDocument/2006/relationships/image" Target="../media/image17.png"/></Relationships>
</file>

<file path=ppt/slideLayouts/_rels/slideLayout16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6.xml"/><Relationship Id="rId4" Type="http://schemas.openxmlformats.org/officeDocument/2006/relationships/image" Target="../media/image20.png"/></Relationships>
</file>

<file path=ppt/slideLayouts/_rels/slideLayout16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6.xml"/><Relationship Id="rId4" Type="http://schemas.openxmlformats.org/officeDocument/2006/relationships/image" Target="../media/image20.png"/></Relationships>
</file>

<file path=ppt/slideLayouts/_rels/slideLayout16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6.xml"/><Relationship Id="rId4" Type="http://schemas.openxmlformats.org/officeDocument/2006/relationships/image" Target="../media/image20.png"/></Relationships>
</file>

<file path=ppt/slideLayouts/_rels/slideLayout16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6.xml"/><Relationship Id="rId4" Type="http://schemas.openxmlformats.org/officeDocument/2006/relationships/image" Target="../media/image20.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3.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4.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AEB"/>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F0E3C08C-B20E-414D-AD23-CC662C2C5841}"/>
              </a:ext>
            </a:extLst>
          </p:cNvPr>
          <p:cNvPicPr>
            <a:picLocks noChangeAspect="1"/>
          </p:cNvPicPr>
          <p:nvPr userDrawn="1"/>
        </p:nvPicPr>
        <p:blipFill>
          <a:blip r:embed="rId2"/>
          <a:stretch>
            <a:fillRect/>
          </a:stretch>
        </p:blipFill>
        <p:spPr bwMode="black">
          <a:xfrm>
            <a:off x="576600" y="594841"/>
            <a:ext cx="1366440" cy="292608"/>
          </a:xfrm>
          <a:prstGeom prst="rect">
            <a:avLst/>
          </a:prstGeom>
        </p:spPr>
      </p:pic>
      <p:grpSp>
        <p:nvGrpSpPr>
          <p:cNvPr id="12" name="Group 11">
            <a:extLst>
              <a:ext uri="{FF2B5EF4-FFF2-40B4-BE49-F238E27FC236}">
                <a16:creationId xmlns:a16="http://schemas.microsoft.com/office/drawing/2014/main" id="{0AA4886A-CD55-4F6D-9D29-E9122B020C8B}"/>
              </a:ext>
            </a:extLst>
          </p:cNvPr>
          <p:cNvGrpSpPr/>
          <p:nvPr userDrawn="1"/>
        </p:nvGrpSpPr>
        <p:grpSpPr>
          <a:xfrm>
            <a:off x="576600" y="2002419"/>
            <a:ext cx="4170025" cy="2301387"/>
            <a:chOff x="576600" y="2002419"/>
            <a:chExt cx="4170025" cy="2301387"/>
          </a:xfrm>
        </p:grpSpPr>
        <p:pic>
          <p:nvPicPr>
            <p:cNvPr id="3" name="Picture 2" descr="Microsoft Build logo&#10;&#10;">
              <a:extLst>
                <a:ext uri="{FF2B5EF4-FFF2-40B4-BE49-F238E27FC236}">
                  <a16:creationId xmlns:a16="http://schemas.microsoft.com/office/drawing/2014/main" id="{88B1501B-B3B4-4848-B7C2-263C99292DD2}"/>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7" name="Picture 6" descr="May 6-8, 2019">
              <a:extLst>
                <a:ext uri="{FF2B5EF4-FFF2-40B4-BE49-F238E27FC236}">
                  <a16:creationId xmlns:a16="http://schemas.microsoft.com/office/drawing/2014/main" id="{7A0C8DF6-81D8-4842-A0DF-8FE8AA8464E1}"/>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10" name="Picture 9">
            <a:extLst>
              <a:ext uri="{FF2B5EF4-FFF2-40B4-BE49-F238E27FC236}">
                <a16:creationId xmlns:a16="http://schemas.microsoft.com/office/drawing/2014/main" id="{11A79512-5207-4C2D-93CE-D43C0082D2A3}"/>
              </a:ext>
              <a:ext uri="{C183D7F6-B498-43B3-948B-1728B52AA6E4}">
                <adec:decorative xmlns:adec="http://schemas.microsoft.com/office/drawing/2017/decorative" val="1"/>
              </a:ext>
            </a:extLst>
          </p:cNvPr>
          <p:cNvPicPr>
            <a:picLocks noChangeAspect="1"/>
          </p:cNvPicPr>
          <p:nvPr userDrawn="1"/>
        </p:nvPicPr>
        <p:blipFill rotWithShape="1">
          <a:blip r:embed="rId5"/>
          <a:srcRect l="32564"/>
          <a:stretch/>
        </p:blipFill>
        <p:spPr>
          <a:xfrm>
            <a:off x="3970116" y="0"/>
            <a:ext cx="8221884" cy="6857999"/>
          </a:xfrm>
          <a:prstGeom prst="rect">
            <a:avLst/>
          </a:prstGeom>
        </p:spPr>
      </p:pic>
    </p:spTree>
    <p:extLst>
      <p:ext uri="{BB962C8B-B14F-4D97-AF65-F5344CB8AC3E}">
        <p14:creationId xmlns:p14="http://schemas.microsoft.com/office/powerpoint/2010/main" val="15573884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50"/>
          </a:xfrm>
        </p:spPr>
        <p:txBody>
          <a:bodyPr anchor="ctr"/>
          <a:lstStyle>
            <a:lvl1pPr>
              <a:defRPr>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11510744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7876159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1274180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09791730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6F37BF82-E3E8-4302-A594-F65960CCC301}"/>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8814345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5F3E599-A73B-4F6C-B75E-DD31D9CC66E1}"/>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9390969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455BA74A-B68F-4C77-B673-234DE65CED94}"/>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8194830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F5BA314-EEF1-4FA5-9421-10A3E09F299D}"/>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2035676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A5C5B845-DAAF-49C9-A801-CF0C1DCAF2F1}"/>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855216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950B0ADB-4CF2-43A8-A831-1FED85185F53}"/>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FE6EFC90-EAD0-4561-8EB5-3A7AE2F152FC}"/>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0645535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C012BEEB-AF27-4BE4-A925-96C953F4316E}"/>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24995D37-C1DF-401B-B505-1D64A3229EB3}"/>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39B5646A-BFF7-4F8B-9C11-D90E34758EEF}"/>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0837649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gradFill>
                  <a:gsLst>
                    <a:gs pos="1250">
                      <a:schemeClr val="tx1"/>
                    </a:gs>
                    <a:gs pos="100000">
                      <a:schemeClr val="tx1"/>
                    </a:gs>
                  </a:gsLst>
                  <a:lin ang="5400000" scaled="0"/>
                </a:gradFill>
              </a:defRPr>
            </a:lvl1pPr>
          </a:lstStyle>
          <a:p>
            <a:r>
              <a:rPr lang="en-US" dirty="0"/>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84962994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331EA60F-C2E5-44CF-9E71-9122048BCB11}"/>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FAC7B678-C66A-477F-9C20-81FB29F5A78D}"/>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35EF5F3E-132E-40A3-85A1-5C33DF01F1A4}"/>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22" name="Picture Placeholder" descr="This photo is a 'placeholder' only. Drag or drop your photo here, or click and tap the center to insert a photo.">
            <a:extLst>
              <a:ext uri="{FF2B5EF4-FFF2-40B4-BE49-F238E27FC236}">
                <a16:creationId xmlns:a16="http://schemas.microsoft.com/office/drawing/2014/main" id="{805EC638-22DD-4F5B-86E4-0BD8DEE540C0}"/>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84972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01848188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39"/>
            <a:ext cx="3468956" cy="3963193"/>
          </a:xfrm>
        </p:spPr>
        <p:txBody>
          <a:bodyPr/>
          <a:lstStyle>
            <a:lvl1pPr>
              <a:defRPr sz="3600">
                <a:gradFill>
                  <a:gsLst>
                    <a:gs pos="96795">
                      <a:schemeClr val="tx1"/>
                    </a:gs>
                    <a:gs pos="82051">
                      <a:schemeClr val="tx1"/>
                    </a:gs>
                  </a:gsLst>
                  <a:lin ang="5400000" scaled="0"/>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rgbClr val="0078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897007"/>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text side by side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rgbClr val="243A5E"/>
          </a:solidFill>
          <a:ln>
            <a:solidFill>
              <a:srgbClr val="243A5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348412255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317005035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rgbClr val="0078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Tree>
    <p:extLst>
      <p:ext uri="{BB962C8B-B14F-4D97-AF65-F5344CB8AC3E}">
        <p14:creationId xmlns:p14="http://schemas.microsoft.com/office/powerpoint/2010/main" val="186121364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6464949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483101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rgbClr val="0078D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22436">
                      <a:schemeClr val="tx1"/>
                    </a:gs>
                    <a:gs pos="42308">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868426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60812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2776"/>
            <a:ext cx="11018520" cy="1120702"/>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95279832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FBAE4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251469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2">
    <p:bg>
      <p:bgPr>
        <a:solidFill>
          <a:srgbClr val="0078D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08180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nk 3">
    <p:bg>
      <p:bgPr>
        <a:solidFill>
          <a:srgbClr val="243A5E"/>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591885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68563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243A5E"/>
        </a:solidFill>
        <a:effectLst/>
      </p:bgPr>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807814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264568419"/>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AEB"/>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F0E3C08C-B20E-414D-AD23-CC662C2C5841}"/>
              </a:ext>
            </a:extLst>
          </p:cNvPr>
          <p:cNvPicPr>
            <a:picLocks noChangeAspect="1"/>
          </p:cNvPicPr>
          <p:nvPr userDrawn="1"/>
        </p:nvPicPr>
        <p:blipFill>
          <a:blip r:embed="rId2"/>
          <a:stretch>
            <a:fillRect/>
          </a:stretch>
        </p:blipFill>
        <p:spPr bwMode="black">
          <a:xfrm>
            <a:off x="576600" y="594841"/>
            <a:ext cx="1366440" cy="292608"/>
          </a:xfrm>
          <a:prstGeom prst="rect">
            <a:avLst/>
          </a:prstGeom>
        </p:spPr>
      </p:pic>
      <p:grpSp>
        <p:nvGrpSpPr>
          <p:cNvPr id="12" name="Group 11">
            <a:extLst>
              <a:ext uri="{FF2B5EF4-FFF2-40B4-BE49-F238E27FC236}">
                <a16:creationId xmlns:a16="http://schemas.microsoft.com/office/drawing/2014/main" id="{0AA4886A-CD55-4F6D-9D29-E9122B020C8B}"/>
              </a:ext>
            </a:extLst>
          </p:cNvPr>
          <p:cNvGrpSpPr/>
          <p:nvPr userDrawn="1"/>
        </p:nvGrpSpPr>
        <p:grpSpPr>
          <a:xfrm>
            <a:off x="576600" y="2002419"/>
            <a:ext cx="4170025" cy="2301387"/>
            <a:chOff x="576600" y="2002419"/>
            <a:chExt cx="4170025" cy="2301387"/>
          </a:xfrm>
        </p:grpSpPr>
        <p:pic>
          <p:nvPicPr>
            <p:cNvPr id="3" name="Picture 2" descr="Microsoft Build logo&#10;&#10;">
              <a:extLst>
                <a:ext uri="{FF2B5EF4-FFF2-40B4-BE49-F238E27FC236}">
                  <a16:creationId xmlns:a16="http://schemas.microsoft.com/office/drawing/2014/main" id="{88B1501B-B3B4-4848-B7C2-263C99292DD2}"/>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7" name="Picture 6" descr="May 6-8, 2019">
              <a:extLst>
                <a:ext uri="{FF2B5EF4-FFF2-40B4-BE49-F238E27FC236}">
                  <a16:creationId xmlns:a16="http://schemas.microsoft.com/office/drawing/2014/main" id="{7A0C8DF6-81D8-4842-A0DF-8FE8AA8464E1}"/>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10" name="Picture 9">
            <a:extLst>
              <a:ext uri="{FF2B5EF4-FFF2-40B4-BE49-F238E27FC236}">
                <a16:creationId xmlns:a16="http://schemas.microsoft.com/office/drawing/2014/main" id="{11A79512-5207-4C2D-93CE-D43C0082D2A3}"/>
              </a:ext>
              <a:ext uri="{C183D7F6-B498-43B3-948B-1728B52AA6E4}">
                <adec:decorative xmlns:adec="http://schemas.microsoft.com/office/drawing/2017/decorative" val="1"/>
              </a:ext>
            </a:extLst>
          </p:cNvPr>
          <p:cNvPicPr>
            <a:picLocks noChangeAspect="1"/>
          </p:cNvPicPr>
          <p:nvPr userDrawn="1"/>
        </p:nvPicPr>
        <p:blipFill rotWithShape="1">
          <a:blip r:embed="rId5"/>
          <a:srcRect l="32564"/>
          <a:stretch/>
        </p:blipFill>
        <p:spPr>
          <a:xfrm>
            <a:off x="3970116" y="0"/>
            <a:ext cx="8221884" cy="6857999"/>
          </a:xfrm>
          <a:prstGeom prst="rect">
            <a:avLst/>
          </a:prstGeom>
        </p:spPr>
      </p:pic>
    </p:spTree>
    <p:extLst>
      <p:ext uri="{BB962C8B-B14F-4D97-AF65-F5344CB8AC3E}">
        <p14:creationId xmlns:p14="http://schemas.microsoft.com/office/powerpoint/2010/main" val="21390337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a:t>Event name or presentation title </a:t>
            </a:r>
          </a:p>
        </p:txBody>
      </p:sp>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a:t>Speaker name or subtitle</a:t>
            </a:r>
          </a:p>
        </p:txBody>
      </p:sp>
      <p:grpSp>
        <p:nvGrpSpPr>
          <p:cNvPr id="13" name="Group 12">
            <a:extLst>
              <a:ext uri="{FF2B5EF4-FFF2-40B4-BE49-F238E27FC236}">
                <a16:creationId xmlns:a16="http://schemas.microsoft.com/office/drawing/2014/main" id="{5C67BE41-7986-462F-AC1B-939AF1CF94E7}"/>
              </a:ext>
              <a:ext uri="{C183D7F6-B498-43B3-948B-1728B52AA6E4}">
                <adec:decorative xmlns:adec="http://schemas.microsoft.com/office/drawing/2017/decorative" val="1"/>
              </a:ext>
            </a:extLst>
          </p:cNvPr>
          <p:cNvGrpSpPr/>
          <p:nvPr userDrawn="1"/>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112778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35477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55477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094"/>
            <a:ext cx="11018520" cy="1116384"/>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53906223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01019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228008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2895154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gradFill>
                  <a:gsLst>
                    <a:gs pos="1250">
                      <a:schemeClr val="tx1"/>
                    </a:gs>
                    <a:gs pos="100000">
                      <a:schemeClr val="tx1"/>
                    </a:gs>
                  </a:gsLst>
                  <a:lin ang="5400000" scaled="0"/>
                </a:gradFill>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71152725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5788"/>
            <a:ext cx="4158362" cy="2538411"/>
          </a:xfrm>
        </p:spPr>
        <p:txBody>
          <a:bodyPr anchor="b"/>
          <a:lstStyle>
            <a:lvl1pPr>
              <a:defRPr>
                <a:gradFill>
                  <a:gsLst>
                    <a:gs pos="1250">
                      <a:schemeClr val="tx1"/>
                    </a:gs>
                    <a:gs pos="100000">
                      <a:schemeClr val="tx1"/>
                    </a:gs>
                  </a:gsLst>
                  <a:lin ang="5400000" scaled="0"/>
                </a:gradFill>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4099732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50"/>
          </a:xfrm>
        </p:spPr>
        <p:txBody>
          <a:bodyPr anchor="ct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94466300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gradFill>
                  <a:gsLst>
                    <a:gs pos="1250">
                      <a:schemeClr val="tx1"/>
                    </a:gs>
                    <a:gs pos="100000">
                      <a:schemeClr val="tx1"/>
                    </a:gs>
                  </a:gsLst>
                  <a:lin ang="5400000" scaled="0"/>
                </a:gradFill>
              </a:defRPr>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2435269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2776"/>
            <a:ext cx="11018520" cy="1120702"/>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8521877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094"/>
            <a:ext cx="11018520" cy="1116384"/>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4297064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lvl1pPr>
              <a:defRPr>
                <a:gradFill>
                  <a:gsLst>
                    <a:gs pos="26923">
                      <a:schemeClr val="tx1"/>
                    </a:gs>
                    <a:gs pos="65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612136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lvl1pPr>
              <a:defRPr>
                <a:gradFill>
                  <a:gsLst>
                    <a:gs pos="26923">
                      <a:schemeClr val="tx1"/>
                    </a:gs>
                    <a:gs pos="65000">
                      <a:schemeClr val="tx1"/>
                    </a:gs>
                  </a:gsLst>
                  <a:lin ang="5400000" scaled="0"/>
                </a:gra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76776075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lvl1pPr>
              <a:defRPr>
                <a:gradFill>
                  <a:gsLst>
                    <a:gs pos="36538">
                      <a:schemeClr val="tx1"/>
                    </a:gs>
                    <a:gs pos="6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6068562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lvl1pPr>
              <a:defRPr>
                <a:gradFill>
                  <a:gsLst>
                    <a:gs pos="9615">
                      <a:schemeClr val="tx1"/>
                    </a:gs>
                    <a:gs pos="26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3974883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lvl1pPr>
              <a:defRPr>
                <a:gradFill>
                  <a:gsLst>
                    <a:gs pos="23077">
                      <a:schemeClr val="tx1"/>
                    </a:gs>
                    <a:gs pos="4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4769102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15385">
                      <a:schemeClr val="tx1"/>
                    </a:gs>
                    <a:gs pos="36000">
                      <a:schemeClr val="tx1"/>
                    </a:gs>
                  </a:gsLst>
                  <a:lin ang="5400000" scaled="0"/>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815387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4679006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and text side by side 3">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96332764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109895243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673751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0780311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138723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lvl1pPr>
              <a:defRPr>
                <a:gradFill>
                  <a:gsLst>
                    <a:gs pos="36538">
                      <a:schemeClr val="tx1"/>
                    </a:gs>
                    <a:gs pos="61000">
                      <a:schemeClr val="tx1"/>
                    </a:gs>
                  </a:gsLst>
                  <a:lin ang="5400000" scaled="0"/>
                </a:gra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12596000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899961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19841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9508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122916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gradFill>
                  <a:gsLst>
                    <a:gs pos="96795">
                      <a:schemeClr val="tx1"/>
                    </a:gs>
                    <a:gs pos="82051">
                      <a:schemeClr val="tx1"/>
                    </a:gs>
                  </a:gsLst>
                  <a:lin ang="5400000" scaled="0"/>
                </a:gra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478898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042896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845518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itleSlid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36EA2AC-FEA2-4901-8495-272A5FA7FC20}"/>
              </a:ext>
            </a:extLst>
          </p:cNvPr>
          <p:cNvGrpSpPr/>
          <p:nvPr userDrawn="1"/>
        </p:nvGrpSpPr>
        <p:grpSpPr>
          <a:xfrm>
            <a:off x="6194603" y="-1"/>
            <a:ext cx="5997398" cy="6858001"/>
            <a:chOff x="6194603" y="-1"/>
            <a:chExt cx="5997398" cy="6858001"/>
          </a:xfrm>
        </p:grpSpPr>
        <p:pic>
          <p:nvPicPr>
            <p:cNvPr id="35" name="Picture 34">
              <a:extLst>
                <a:ext uri="{FF2B5EF4-FFF2-40B4-BE49-F238E27FC236}">
                  <a16:creationId xmlns:a16="http://schemas.microsoft.com/office/drawing/2014/main" id="{A096FE2B-3270-4E2C-AD0E-3AB4FD1B86FA}"/>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502819" y="1461694"/>
              <a:ext cx="3689182" cy="5396306"/>
            </a:xfrm>
            <a:prstGeom prst="rect">
              <a:avLst/>
            </a:prstGeom>
          </p:spPr>
        </p:pic>
        <p:pic>
          <p:nvPicPr>
            <p:cNvPr id="36" name="Picture 35">
              <a:extLst>
                <a:ext uri="{FF2B5EF4-FFF2-40B4-BE49-F238E27FC236}">
                  <a16:creationId xmlns:a16="http://schemas.microsoft.com/office/drawing/2014/main" id="{94A5D7CE-1FED-4CEA-810D-4198E9924290}"/>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548652" y="-1"/>
              <a:ext cx="1182753" cy="1076699"/>
            </a:xfrm>
            <a:prstGeom prst="rect">
              <a:avLst/>
            </a:prstGeom>
          </p:spPr>
        </p:pic>
        <p:pic>
          <p:nvPicPr>
            <p:cNvPr id="55" name="Picture 54">
              <a:extLst>
                <a:ext uri="{FF2B5EF4-FFF2-40B4-BE49-F238E27FC236}">
                  <a16:creationId xmlns:a16="http://schemas.microsoft.com/office/drawing/2014/main" id="{9BF408BE-3FB0-4FA0-B683-0E647B7E04BF}"/>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6194603" y="5896894"/>
              <a:ext cx="1182753" cy="961106"/>
            </a:xfrm>
            <a:prstGeom prst="rect">
              <a:avLst/>
            </a:prstGeom>
          </p:spPr>
        </p:pic>
      </p:gr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2" y="2979539"/>
            <a:ext cx="5943600" cy="553998"/>
          </a:xfrm>
        </p:spPr>
        <p:txBody>
          <a:bodyPr anchor="b" anchorCtr="0">
            <a:spAutoFit/>
          </a:bodyPr>
          <a:lstStyle>
            <a:lvl1pPr>
              <a:defRPr/>
            </a:lvl1pPr>
          </a:lstStyle>
          <a:p>
            <a:r>
              <a:rPr lang="en-US"/>
              <a:t>Presentation title </a:t>
            </a:r>
          </a:p>
        </p:txBody>
      </p:sp>
      <p:sp>
        <p:nvSpPr>
          <p:cNvPr id="5" name="Text Placeholder 4"/>
          <p:cNvSpPr>
            <a:spLocks noGrp="1"/>
          </p:cNvSpPr>
          <p:nvPr>
            <p:ph type="body" sz="quarter" idx="12" hasCustomPrompt="1"/>
          </p:nvPr>
        </p:nvSpPr>
        <p:spPr>
          <a:xfrm>
            <a:off x="582041" y="3962400"/>
            <a:ext cx="59436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4" name="Text Placeholder 3">
            <a:extLst>
              <a:ext uri="{FF2B5EF4-FFF2-40B4-BE49-F238E27FC236}">
                <a16:creationId xmlns:a16="http://schemas.microsoft.com/office/drawing/2014/main" id="{829F4249-981E-4054-9F37-C6C7DFAB38F6}"/>
              </a:ext>
            </a:extLst>
          </p:cNvPr>
          <p:cNvSpPr>
            <a:spLocks noGrp="1"/>
          </p:cNvSpPr>
          <p:nvPr>
            <p:ph type="body" sz="quarter" idx="13" hasCustomPrompt="1"/>
          </p:nvPr>
        </p:nvSpPr>
        <p:spPr>
          <a:xfrm>
            <a:off x="8917757" y="585788"/>
            <a:ext cx="2691631" cy="276999"/>
          </a:xfrm>
          <a:solidFill>
            <a:srgbClr val="E6E6E6">
              <a:alpha val="75000"/>
            </a:srgbClr>
          </a:solidFill>
        </p:spPr>
        <p:txBody>
          <a:bodyPr/>
          <a:lstStyle>
            <a:lvl1pPr marL="0" marR="0" indent="0" algn="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dirty="0">
                <a:gradFill>
                  <a:gsLst>
                    <a:gs pos="23466">
                      <a:schemeClr val="bg2">
                        <a:lumMod val="50000"/>
                      </a:schemeClr>
                    </a:gs>
                    <a:gs pos="56000">
                      <a:schemeClr val="bg2">
                        <a:lumMod val="50000"/>
                      </a:schemeClr>
                    </a:gs>
                  </a:gsLst>
                  <a:lin ang="5400000" scaled="0"/>
                </a:gradFill>
                <a:latin typeface="+mj-lt"/>
                <a:ea typeface="+mn-ea"/>
                <a:cs typeface="Segoe UI Semilight" panose="020B0402040204020203" pitchFamily="34" charset="0"/>
              </a:defRPr>
            </a:lvl1pPr>
          </a:lstStyle>
          <a:p>
            <a:pPr lvl="0"/>
            <a:r>
              <a:rPr lang="en-US">
                <a:latin typeface="+mj-lt"/>
              </a:rPr>
              <a:t>Session code here</a:t>
            </a:r>
            <a:endParaRPr lang="en-US"/>
          </a:p>
        </p:txBody>
      </p:sp>
    </p:spTree>
    <p:extLst>
      <p:ext uri="{BB962C8B-B14F-4D97-AF65-F5344CB8AC3E}">
        <p14:creationId xmlns:p14="http://schemas.microsoft.com/office/powerpoint/2010/main" val="2481877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66520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667427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lvl1pPr>
              <a:defRPr>
                <a:gradFill>
                  <a:gsLst>
                    <a:gs pos="9615">
                      <a:schemeClr val="tx1"/>
                    </a:gs>
                    <a:gs pos="26000">
                      <a:schemeClr val="tx1"/>
                    </a:gs>
                  </a:gsLst>
                  <a:lin ang="5400000" scaled="0"/>
                </a:gra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756526551"/>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4406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2044759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0302017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446455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98742513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 Square Photo">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9E07265-7E47-481D-9C2B-6C8BF221FAA5}"/>
              </a:ext>
            </a:extLst>
          </p:cNvPr>
          <p:cNvGrpSpPr/>
          <p:nvPr userDrawn="1"/>
        </p:nvGrpSpPr>
        <p:grpSpPr>
          <a:xfrm>
            <a:off x="6194603" y="-1"/>
            <a:ext cx="5997398" cy="6858001"/>
            <a:chOff x="6194603" y="-1"/>
            <a:chExt cx="5997398" cy="6858001"/>
          </a:xfrm>
        </p:grpSpPr>
        <p:pic>
          <p:nvPicPr>
            <p:cNvPr id="32" name="Picture 31">
              <a:extLst>
                <a:ext uri="{FF2B5EF4-FFF2-40B4-BE49-F238E27FC236}">
                  <a16:creationId xmlns:a16="http://schemas.microsoft.com/office/drawing/2014/main" id="{A5AE405F-E300-4B3D-9110-B06B75841503}"/>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502819" y="1461694"/>
              <a:ext cx="3689182" cy="5396306"/>
            </a:xfrm>
            <a:prstGeom prst="rect">
              <a:avLst/>
            </a:prstGeom>
          </p:spPr>
        </p:pic>
        <p:pic>
          <p:nvPicPr>
            <p:cNvPr id="33" name="Picture 32">
              <a:extLst>
                <a:ext uri="{FF2B5EF4-FFF2-40B4-BE49-F238E27FC236}">
                  <a16:creationId xmlns:a16="http://schemas.microsoft.com/office/drawing/2014/main" id="{38D0436A-7978-419B-9760-5EFC6747DD72}"/>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548652" y="-1"/>
              <a:ext cx="1182753" cy="1076699"/>
            </a:xfrm>
            <a:prstGeom prst="rect">
              <a:avLst/>
            </a:prstGeom>
          </p:spPr>
        </p:pic>
        <p:pic>
          <p:nvPicPr>
            <p:cNvPr id="34" name="Picture 33">
              <a:extLst>
                <a:ext uri="{FF2B5EF4-FFF2-40B4-BE49-F238E27FC236}">
                  <a16:creationId xmlns:a16="http://schemas.microsoft.com/office/drawing/2014/main" id="{77C68831-B0BD-42C1-AB2F-BEAC8CFD1FD5}"/>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6194603" y="5896894"/>
              <a:ext cx="1182753" cy="961106"/>
            </a:xfrm>
            <a:prstGeom prst="rect">
              <a:avLst/>
            </a:prstGeom>
          </p:spPr>
        </p:pic>
      </p:grpSp>
      <p:sp>
        <p:nvSpPr>
          <p:cNvPr id="2" name="Title 1"/>
          <p:cNvSpPr>
            <a:spLocks noGrp="1"/>
          </p:cNvSpPr>
          <p:nvPr>
            <p:ph type="title" hasCustomPrompt="1"/>
          </p:nvPr>
        </p:nvSpPr>
        <p:spPr>
          <a:xfrm>
            <a:off x="584201" y="2579648"/>
            <a:ext cx="3768898" cy="553998"/>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Enter title text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1"/>
            <a:ext cx="3769300"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Tree>
    <p:extLst>
      <p:ext uri="{BB962C8B-B14F-4D97-AF65-F5344CB8AC3E}">
        <p14:creationId xmlns:p14="http://schemas.microsoft.com/office/powerpoint/2010/main" val="1589003167"/>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6" orient="horz" pos="904">
          <p15:clr>
            <a:srgbClr val="5ACBF0"/>
          </p15:clr>
        </p15:guide>
        <p15:guide id="7" orient="horz" pos="1276">
          <p15:clr>
            <a:srgbClr val="5ACBF0"/>
          </p15:clr>
        </p15:guide>
        <p15:guide id="8" orient="horz" pos="2226">
          <p15:clr>
            <a:srgbClr val="5ACBF0"/>
          </p15:clr>
        </p15:guide>
        <p15:guide id="9" pos="2993">
          <p15:clr>
            <a:srgbClr val="C35EA4"/>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Square Photo body text">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2B071B18-AE3E-4C1A-8C40-38A79DBA86AA}"/>
              </a:ext>
            </a:extLst>
          </p:cNvPr>
          <p:cNvGrpSpPr/>
          <p:nvPr userDrawn="1"/>
        </p:nvGrpSpPr>
        <p:grpSpPr>
          <a:xfrm>
            <a:off x="6194603" y="0"/>
            <a:ext cx="5997398" cy="6858001"/>
            <a:chOff x="6194603" y="0"/>
            <a:chExt cx="5997398" cy="6858001"/>
          </a:xfrm>
        </p:grpSpPr>
        <p:pic>
          <p:nvPicPr>
            <p:cNvPr id="38" name="Picture 37">
              <a:extLst>
                <a:ext uri="{FF2B5EF4-FFF2-40B4-BE49-F238E27FC236}">
                  <a16:creationId xmlns:a16="http://schemas.microsoft.com/office/drawing/2014/main" id="{A874D211-CD8A-4B0E-B9C0-C2FF7D72BEE7}"/>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501387" y="1460680"/>
              <a:ext cx="3690614" cy="5397320"/>
            </a:xfrm>
            <a:prstGeom prst="rect">
              <a:avLst/>
            </a:prstGeom>
          </p:spPr>
        </p:pic>
        <p:pic>
          <p:nvPicPr>
            <p:cNvPr id="39" name="Picture 38">
              <a:extLst>
                <a:ext uri="{FF2B5EF4-FFF2-40B4-BE49-F238E27FC236}">
                  <a16:creationId xmlns:a16="http://schemas.microsoft.com/office/drawing/2014/main" id="{471513C0-489E-4E2E-9C12-D1DC6B98AB21}"/>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548652" y="0"/>
              <a:ext cx="1179576" cy="1076231"/>
            </a:xfrm>
            <a:prstGeom prst="rect">
              <a:avLst/>
            </a:prstGeom>
          </p:spPr>
        </p:pic>
        <p:pic>
          <p:nvPicPr>
            <p:cNvPr id="40" name="Picture 39">
              <a:extLst>
                <a:ext uri="{FF2B5EF4-FFF2-40B4-BE49-F238E27FC236}">
                  <a16:creationId xmlns:a16="http://schemas.microsoft.com/office/drawing/2014/main" id="{984DC410-B12F-4706-B9C8-EBBBA766DAC2}"/>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6194603" y="5897361"/>
              <a:ext cx="1179576" cy="960640"/>
            </a:xfrm>
            <a:prstGeom prst="rect">
              <a:avLst/>
            </a:prstGeom>
          </p:spPr>
        </p:pic>
      </p:grpSp>
      <p:sp>
        <p:nvSpPr>
          <p:cNvPr id="2" name="Title 1"/>
          <p:cNvSpPr>
            <a:spLocks noGrp="1"/>
          </p:cNvSpPr>
          <p:nvPr>
            <p:ph type="title" hasCustomPrompt="1"/>
          </p:nvPr>
        </p:nvSpPr>
        <p:spPr>
          <a:xfrm>
            <a:off x="584200" y="2981637"/>
            <a:ext cx="3769475"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r>
              <a:rPr lang="en-US"/>
              <a:t>Square photo layout with body text</a:t>
            </a:r>
          </a:p>
        </p:txBody>
      </p:sp>
    </p:spTree>
    <p:extLst>
      <p:ext uri="{BB962C8B-B14F-4D97-AF65-F5344CB8AC3E}">
        <p14:creationId xmlns:p14="http://schemas.microsoft.com/office/powerpoint/2010/main" val="135932367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2160">
          <p15:clr>
            <a:srgbClr val="FBAE4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3765DB89-7B31-44F9-9B76-2E06E7805A5E}"/>
              </a:ext>
            </a:extLst>
          </p:cNvPr>
          <p:cNvGrpSpPr/>
          <p:nvPr userDrawn="1"/>
        </p:nvGrpSpPr>
        <p:grpSpPr>
          <a:xfrm>
            <a:off x="6194603" y="0"/>
            <a:ext cx="5997398" cy="6858001"/>
            <a:chOff x="6194603" y="0"/>
            <a:chExt cx="5997398" cy="6858001"/>
          </a:xfrm>
        </p:grpSpPr>
        <p:pic>
          <p:nvPicPr>
            <p:cNvPr id="38" name="Picture 37">
              <a:extLst>
                <a:ext uri="{FF2B5EF4-FFF2-40B4-BE49-F238E27FC236}">
                  <a16:creationId xmlns:a16="http://schemas.microsoft.com/office/drawing/2014/main" id="{58E8D605-B082-4C02-839C-9C18EA6541D2}"/>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501387" y="1460680"/>
              <a:ext cx="3690614" cy="5397320"/>
            </a:xfrm>
            <a:prstGeom prst="rect">
              <a:avLst/>
            </a:prstGeom>
          </p:spPr>
        </p:pic>
        <p:pic>
          <p:nvPicPr>
            <p:cNvPr id="39" name="Picture 38">
              <a:extLst>
                <a:ext uri="{FF2B5EF4-FFF2-40B4-BE49-F238E27FC236}">
                  <a16:creationId xmlns:a16="http://schemas.microsoft.com/office/drawing/2014/main" id="{3E9382F8-B3AE-4F98-8782-19AA597713F7}"/>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548652" y="0"/>
              <a:ext cx="1179576" cy="1076231"/>
            </a:xfrm>
            <a:prstGeom prst="rect">
              <a:avLst/>
            </a:prstGeom>
          </p:spPr>
        </p:pic>
        <p:pic>
          <p:nvPicPr>
            <p:cNvPr id="40" name="Picture 39">
              <a:extLst>
                <a:ext uri="{FF2B5EF4-FFF2-40B4-BE49-F238E27FC236}">
                  <a16:creationId xmlns:a16="http://schemas.microsoft.com/office/drawing/2014/main" id="{3D3278C9-22EA-4588-8125-8F64C455E538}"/>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6194603" y="5897361"/>
              <a:ext cx="1179576" cy="960640"/>
            </a:xfrm>
            <a:prstGeom prst="rect">
              <a:avLst/>
            </a:prstGeom>
          </p:spPr>
        </p:pic>
      </p:grpSp>
      <p:sp>
        <p:nvSpPr>
          <p:cNvPr id="2" name="Title 1"/>
          <p:cNvSpPr>
            <a:spLocks noGrp="1"/>
          </p:cNvSpPr>
          <p:nvPr>
            <p:ph type="title" hasCustomPrompt="1"/>
          </p:nvPr>
        </p:nvSpPr>
        <p:spPr>
          <a:xfrm>
            <a:off x="585216" y="3033223"/>
            <a:ext cx="640080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40080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923600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9ECE3688-F7FF-4D8A-BE15-6CEE4046B621}"/>
              </a:ext>
            </a:extLst>
          </p:cNvPr>
          <p:cNvGrpSpPr/>
          <p:nvPr userDrawn="1"/>
        </p:nvGrpSpPr>
        <p:grpSpPr>
          <a:xfrm>
            <a:off x="6194603" y="0"/>
            <a:ext cx="5997398" cy="6858001"/>
            <a:chOff x="6194603" y="0"/>
            <a:chExt cx="5997398" cy="6858001"/>
          </a:xfrm>
        </p:grpSpPr>
        <p:pic>
          <p:nvPicPr>
            <p:cNvPr id="36" name="Picture 35">
              <a:extLst>
                <a:ext uri="{FF2B5EF4-FFF2-40B4-BE49-F238E27FC236}">
                  <a16:creationId xmlns:a16="http://schemas.microsoft.com/office/drawing/2014/main" id="{CDA126B3-3793-49DF-951A-6BEC5934FFCE}"/>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501387" y="1460680"/>
              <a:ext cx="3690614" cy="5397320"/>
            </a:xfrm>
            <a:prstGeom prst="rect">
              <a:avLst/>
            </a:prstGeom>
          </p:spPr>
        </p:pic>
        <p:pic>
          <p:nvPicPr>
            <p:cNvPr id="37" name="Picture 36">
              <a:extLst>
                <a:ext uri="{FF2B5EF4-FFF2-40B4-BE49-F238E27FC236}">
                  <a16:creationId xmlns:a16="http://schemas.microsoft.com/office/drawing/2014/main" id="{7DE8673A-798E-4BFA-88EE-4BCCF0BF217C}"/>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548652" y="0"/>
              <a:ext cx="1179576" cy="1076231"/>
            </a:xfrm>
            <a:prstGeom prst="rect">
              <a:avLst/>
            </a:prstGeom>
          </p:spPr>
        </p:pic>
        <p:pic>
          <p:nvPicPr>
            <p:cNvPr id="38" name="Picture 37">
              <a:extLst>
                <a:ext uri="{FF2B5EF4-FFF2-40B4-BE49-F238E27FC236}">
                  <a16:creationId xmlns:a16="http://schemas.microsoft.com/office/drawing/2014/main" id="{05970F2A-65AD-4C60-92A1-97326C8B6109}"/>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6194603" y="5897361"/>
              <a:ext cx="1179576" cy="960640"/>
            </a:xfrm>
            <a:prstGeom prst="rect">
              <a:avLst/>
            </a:prstGeom>
          </p:spPr>
        </p:pic>
      </p:grpSp>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833842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A8E8A28C-CBDE-4C67-825F-C47808C9BDD6}"/>
              </a:ext>
            </a:extLst>
          </p:cNvPr>
          <p:cNvGrpSpPr/>
          <p:nvPr userDrawn="1"/>
        </p:nvGrpSpPr>
        <p:grpSpPr>
          <a:xfrm>
            <a:off x="6194603" y="0"/>
            <a:ext cx="5997398" cy="6858001"/>
            <a:chOff x="6194603" y="0"/>
            <a:chExt cx="5997398" cy="6858001"/>
          </a:xfrm>
        </p:grpSpPr>
        <p:pic>
          <p:nvPicPr>
            <p:cNvPr id="36" name="Picture 35">
              <a:extLst>
                <a:ext uri="{FF2B5EF4-FFF2-40B4-BE49-F238E27FC236}">
                  <a16:creationId xmlns:a16="http://schemas.microsoft.com/office/drawing/2014/main" id="{E6ED7E4A-DB81-4ED7-82E1-34B79F3FF4A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501387" y="1460680"/>
              <a:ext cx="3690614" cy="5397320"/>
            </a:xfrm>
            <a:prstGeom prst="rect">
              <a:avLst/>
            </a:prstGeom>
          </p:spPr>
        </p:pic>
        <p:pic>
          <p:nvPicPr>
            <p:cNvPr id="37" name="Picture 36">
              <a:extLst>
                <a:ext uri="{FF2B5EF4-FFF2-40B4-BE49-F238E27FC236}">
                  <a16:creationId xmlns:a16="http://schemas.microsoft.com/office/drawing/2014/main" id="{11E4BCF2-710C-4869-A4C5-C1345D5F2E6F}"/>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548652" y="0"/>
              <a:ext cx="1179576" cy="1076231"/>
            </a:xfrm>
            <a:prstGeom prst="rect">
              <a:avLst/>
            </a:prstGeom>
          </p:spPr>
        </p:pic>
        <p:pic>
          <p:nvPicPr>
            <p:cNvPr id="38" name="Picture 37">
              <a:extLst>
                <a:ext uri="{FF2B5EF4-FFF2-40B4-BE49-F238E27FC236}">
                  <a16:creationId xmlns:a16="http://schemas.microsoft.com/office/drawing/2014/main" id="{7B7B7A20-BA31-44FA-9F1C-298649B34CF8}"/>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6194603" y="5897361"/>
              <a:ext cx="1179576" cy="960640"/>
            </a:xfrm>
            <a:prstGeom prst="rect">
              <a:avLst/>
            </a:prstGeom>
          </p:spPr>
        </p:pic>
      </p:grpSp>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42926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lvl1pPr>
              <a:defRPr>
                <a:gradFill>
                  <a:gsLst>
                    <a:gs pos="23077">
                      <a:schemeClr val="tx1"/>
                    </a:gs>
                    <a:gs pos="4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3780094593"/>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212331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7624045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C2F26819-B90F-4C18-ACFE-2E5E212772D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8992145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56795872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3378929829"/>
      </p:ext>
    </p:extLst>
  </p:cSld>
  <p:clrMapOvr>
    <a:masterClrMapping/>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2139702"/>
            <a:ext cx="11339774" cy="1259768"/>
          </a:xfrm>
        </p:spPr>
        <p:txBody>
          <a:bodyPr wrap="square" lIns="0" tIns="0" rIns="0" bIns="0">
            <a:spAutoFit/>
          </a:bodyPr>
          <a:lstStyle>
            <a:lvl1pPr marL="0" indent="0">
              <a:lnSpc>
                <a:spcPct val="90000"/>
              </a:lnSpc>
              <a:spcBef>
                <a:spcPts val="0"/>
              </a:spcBef>
              <a:spcAft>
                <a:spcPts val="1274"/>
              </a:spcAft>
              <a:buNone/>
              <a:defRPr sz="2549" b="0" i="0">
                <a:solidFill>
                  <a:srgbClr val="000000"/>
                </a:solidFill>
                <a:latin typeface="+mn-lt"/>
              </a:defRPr>
            </a:lvl1pPr>
            <a:lvl2pPr marL="224097" indent="0">
              <a:lnSpc>
                <a:spcPct val="90000"/>
              </a:lnSpc>
              <a:spcBef>
                <a:spcPts val="0"/>
              </a:spcBef>
              <a:spcAft>
                <a:spcPts val="1274"/>
              </a:spcAft>
              <a:buNone/>
              <a:defRPr sz="1961">
                <a:solidFill>
                  <a:srgbClr val="000000"/>
                </a:solidFill>
              </a:defRPr>
            </a:lvl2pPr>
            <a:lvl3pPr marL="448193" indent="0">
              <a:spcBef>
                <a:spcPts val="0"/>
              </a:spcBef>
              <a:spcAft>
                <a:spcPts val="1274"/>
              </a:spcAft>
              <a:buNone/>
              <a:defRPr sz="1961">
                <a:solidFill>
                  <a:srgbClr val="000000"/>
                </a:solidFill>
              </a:defRPr>
            </a:lvl3pPr>
            <a:lvl4pPr marL="672290" indent="0">
              <a:spcBef>
                <a:spcPts val="0"/>
              </a:spcBef>
              <a:spcAft>
                <a:spcPts val="1274"/>
              </a:spcAft>
              <a:buNone/>
              <a:defRPr sz="1961"/>
            </a:lvl4pPr>
            <a:lvl5pPr marL="896386" indent="0">
              <a:buNone/>
              <a:defRPr/>
            </a:lvl5pPr>
          </a:lstStyle>
          <a:p>
            <a:pPr lvl="0"/>
            <a:r>
              <a:rPr lang="en-US"/>
              <a:t>First level Segoe UI 26pt</a:t>
            </a:r>
          </a:p>
          <a:p>
            <a:pPr lvl="1"/>
            <a:r>
              <a:rPr lang="en-US"/>
              <a:t>Second level Segoe UI 20pt</a:t>
            </a:r>
          </a:p>
          <a:p>
            <a:pPr lvl="2"/>
            <a:r>
              <a:rPr lang="en-US"/>
              <a:t>Third level Segoe UI 20pt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440495"/>
            <a:ext cx="11336039" cy="739343"/>
          </a:xfrm>
          <a:prstGeom prst="rect">
            <a:avLst/>
          </a:prstGeom>
        </p:spPr>
        <p:txBody>
          <a:bodyPr vert="horz" wrap="square" lIns="0" tIns="164592" rIns="0" bIns="0" rtlCol="0" anchor="t">
            <a:noAutofit/>
          </a:bodyPr>
          <a:lstStyle>
            <a:lvl1pPr>
              <a:defRPr>
                <a:solidFill>
                  <a:srgbClr val="000000"/>
                </a:solidFill>
              </a:defRPr>
            </a:lvl1pPr>
          </a:lstStyle>
          <a:p>
            <a:r>
              <a:rPr lang="en-US"/>
              <a:t>Heading Segoe UI </a:t>
            </a:r>
            <a:r>
              <a:rPr lang="en-US" err="1"/>
              <a:t>Semibold</a:t>
            </a:r>
            <a:r>
              <a:rPr lang="en-US"/>
              <a:t> 32pt</a:t>
            </a:r>
          </a:p>
        </p:txBody>
      </p:sp>
    </p:spTree>
    <p:extLst>
      <p:ext uri="{BB962C8B-B14F-4D97-AF65-F5344CB8AC3E}">
        <p14:creationId xmlns:p14="http://schemas.microsoft.com/office/powerpoint/2010/main" val="2949821836"/>
      </p:ext>
    </p:extLst>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Photo layout 1">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71CE2F71-BF91-4E7B-BDE5-A747EFEFF88C}"/>
              </a:ext>
            </a:extLst>
          </p:cNvPr>
          <p:cNvSpPr>
            <a:spLocks noGrp="1"/>
          </p:cNvSpPr>
          <p:nvPr>
            <p:ph type="body" sz="quarter" idx="11" hasCustomPrompt="1"/>
          </p:nvPr>
        </p:nvSpPr>
        <p:spPr>
          <a:xfrm>
            <a:off x="429384" y="2122072"/>
            <a:ext cx="5553007" cy="2374698"/>
          </a:xfrm>
        </p:spPr>
        <p:txBody>
          <a:bodyPr wrap="square" lIns="0" tIns="0" rIns="0" bIns="0">
            <a:noAutofit/>
          </a:bodyPr>
          <a:lstStyle>
            <a:lvl1pPr marL="0" marR="0" indent="0" algn="l" defTabSz="914192" rtl="0" eaLnBrk="1" fontAlgn="auto" latinLnBrk="0" hangingPunct="1">
              <a:lnSpc>
                <a:spcPct val="100000"/>
              </a:lnSpc>
              <a:spcBef>
                <a:spcPts val="1961"/>
              </a:spcBef>
              <a:spcAft>
                <a:spcPts val="0"/>
              </a:spcAft>
              <a:buClrTx/>
              <a:buSzPct val="90000"/>
              <a:buFont typeface="Wingdings" panose="05000000000000000000" pitchFamily="2" charset="2"/>
              <a:buNone/>
              <a:tabLst/>
              <a:defRPr sz="2549" b="0" i="0">
                <a:solidFill>
                  <a:srgbClr val="000000"/>
                </a:solidFill>
                <a:latin typeface="+mn-lt"/>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07" indent="0">
              <a:buNone/>
              <a:defRPr/>
            </a:lvl3pPr>
            <a:lvl4pPr marL="672161" indent="0">
              <a:buNone/>
              <a:defRPr/>
            </a:lvl4pPr>
            <a:lvl5pPr marL="896214" indent="0">
              <a:buNone/>
              <a:defRPr/>
            </a:lvl5pPr>
          </a:lstStyle>
          <a:p>
            <a:pPr lvl="0"/>
            <a:r>
              <a:rPr lang="pt-BR"/>
              <a:t>Subhead Segoe UI 26</a:t>
            </a:r>
          </a:p>
          <a:p>
            <a:pPr lvl="0"/>
            <a:r>
              <a:rPr lang="pt-BR"/>
              <a:t>Subhead Segoe UI 26</a:t>
            </a:r>
          </a:p>
          <a:p>
            <a:pPr lvl="0"/>
            <a:r>
              <a:rPr lang="pt-BR"/>
              <a:t>Subhead Segoe UI 26</a:t>
            </a:r>
          </a:p>
        </p:txBody>
      </p:sp>
      <p:sp>
        <p:nvSpPr>
          <p:cNvPr id="3" name="Title 2">
            <a:extLst>
              <a:ext uri="{FF2B5EF4-FFF2-40B4-BE49-F238E27FC236}">
                <a16:creationId xmlns:a16="http://schemas.microsoft.com/office/drawing/2014/main" id="{43E187AA-EF04-4AB1-BC58-089B2A33C59B}"/>
              </a:ext>
            </a:extLst>
          </p:cNvPr>
          <p:cNvSpPr>
            <a:spLocks noGrp="1"/>
          </p:cNvSpPr>
          <p:nvPr>
            <p:ph type="title" hasCustomPrompt="1"/>
          </p:nvPr>
        </p:nvSpPr>
        <p:spPr>
          <a:xfrm>
            <a:off x="429384" y="438786"/>
            <a:ext cx="5553007" cy="553998"/>
          </a:xfrm>
        </p:spPr>
        <p:txBody>
          <a:bodyPr/>
          <a:lstStyle>
            <a:lvl1pPr>
              <a:defRPr/>
            </a:lvl1pPr>
          </a:lstStyle>
          <a:p>
            <a:r>
              <a:rPr lang="en-US"/>
              <a:t>Photo layout 1</a:t>
            </a:r>
          </a:p>
        </p:txBody>
      </p:sp>
      <p:sp>
        <p:nvSpPr>
          <p:cNvPr id="7" name="Picture Placeholder 3">
            <a:extLst>
              <a:ext uri="{FF2B5EF4-FFF2-40B4-BE49-F238E27FC236}">
                <a16:creationId xmlns:a16="http://schemas.microsoft.com/office/drawing/2014/main" id="{2A12A0E8-1E58-4A65-BA42-BEF0F69D25C0}"/>
              </a:ext>
            </a:extLst>
          </p:cNvPr>
          <p:cNvSpPr>
            <a:spLocks noGrp="1"/>
          </p:cNvSpPr>
          <p:nvPr>
            <p:ph type="pic" sz="quarter" idx="10" hasCustomPrompt="1"/>
          </p:nvPr>
        </p:nvSpPr>
        <p:spPr>
          <a:xfrm>
            <a:off x="6209611" y="2"/>
            <a:ext cx="5982390" cy="6858000"/>
          </a:xfrm>
          <a:blipFill dpi="0" rotWithShape="1">
            <a:blip r:embed="rId2" cstate="print">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sz="1961">
                <a:solidFill>
                  <a:schemeClr val="bg2"/>
                </a:solidFill>
                <a:latin typeface="+mj-lt"/>
              </a:defRPr>
            </a:lvl1pPr>
          </a:lstStyle>
          <a:p>
            <a:r>
              <a:rPr lang="en-US"/>
              <a:t> </a:t>
            </a:r>
          </a:p>
        </p:txBody>
      </p:sp>
    </p:spTree>
    <p:extLst>
      <p:ext uri="{BB962C8B-B14F-4D97-AF65-F5344CB8AC3E}">
        <p14:creationId xmlns:p14="http://schemas.microsoft.com/office/powerpoint/2010/main" val="490131219"/>
      </p:ext>
    </p:extLst>
  </p:cSld>
  <p:clrMapOvr>
    <a:masterClrMapping/>
  </p:clrMapOvr>
  <p:transition>
    <p:fade/>
  </p:transition>
  <p:extLst>
    <p:ext uri="{DCECCB84-F9BA-43D5-87BE-67443E8EF086}">
      <p15:sldGuideLst xmlns:p15="http://schemas.microsoft.com/office/powerpoint/2012/main"/>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3" y="1189179"/>
            <a:ext cx="11653523" cy="2123889"/>
          </a:xfrm>
        </p:spPr>
        <p:txBody>
          <a:bodyPr/>
          <a:lstStyle>
            <a:lvl1pPr marL="0" indent="0">
              <a:buNone/>
              <a:defRPr>
                <a:gradFill>
                  <a:gsLst>
                    <a:gs pos="1250">
                      <a:schemeClr val="tx2"/>
                    </a:gs>
                    <a:gs pos="99000">
                      <a:schemeClr val="tx2"/>
                    </a:gs>
                  </a:gsLst>
                  <a:lin ang="5400000" scaled="0"/>
                </a:gradFill>
              </a:defRPr>
            </a:lvl1pPr>
            <a:lvl2pPr marL="0" indent="0">
              <a:buFontTx/>
              <a:buNone/>
              <a:defRPr sz="1921"/>
            </a:lvl2pPr>
            <a:lvl3pPr marL="219615" indent="0">
              <a:buNone/>
              <a:defRPr/>
            </a:lvl3pPr>
            <a:lvl4pPr marL="439228" indent="0">
              <a:buNone/>
              <a:defRPr/>
            </a:lvl4pPr>
            <a:lvl5pPr marL="658844"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31556967"/>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2_Title_Subtitl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294379"/>
            <a:ext cx="11655840" cy="663387"/>
          </a:xfrm>
        </p:spPr>
        <p:txBody>
          <a:bodyPr/>
          <a:lstStyle>
            <a:lvl1pPr marL="0" algn="l" defTabSz="895874" rtl="0" eaLnBrk="1" latinLnBrk="0" hangingPunct="1">
              <a:spcBef>
                <a:spcPct val="0"/>
              </a:spcBef>
              <a:buNone/>
              <a:defRPr lang="en-US" sz="4311" b="0" i="0" u="none" kern="1200" spc="-147" baseline="0" dirty="0">
                <a:solidFill>
                  <a:schemeClr val="tx1"/>
                </a:solidFill>
                <a:latin typeface="Segoe UI Semibold" charset="0"/>
                <a:ea typeface="Segoe UI Semibold" charset="0"/>
                <a:cs typeface="Segoe UI Semibold" charset="0"/>
              </a:defRPr>
            </a:lvl1pPr>
          </a:lstStyle>
          <a:p>
            <a:r>
              <a:rPr lang="en-US"/>
              <a:t>Click to edit Master title style</a:t>
            </a:r>
          </a:p>
        </p:txBody>
      </p:sp>
      <p:sp>
        <p:nvSpPr>
          <p:cNvPr id="4" name="Text Placeholder 5"/>
          <p:cNvSpPr>
            <a:spLocks noGrp="1"/>
          </p:cNvSpPr>
          <p:nvPr>
            <p:ph type="body" sz="quarter" idx="11"/>
          </p:nvPr>
        </p:nvSpPr>
        <p:spPr>
          <a:xfrm>
            <a:off x="269241" y="1189176"/>
            <a:ext cx="11653523" cy="1456874"/>
          </a:xfrm>
        </p:spPr>
        <p:txBody>
          <a:bodyPr/>
          <a:lstStyle>
            <a:lvl1pPr marL="0" indent="0">
              <a:spcBef>
                <a:spcPts val="0"/>
              </a:spcBef>
              <a:spcAft>
                <a:spcPts val="1174"/>
              </a:spcAft>
              <a:buNone/>
              <a:defRPr lang="en-US" sz="2745" kern="1200" spc="-29" baseline="0" dirty="0">
                <a:solidFill>
                  <a:schemeClr val="accent1"/>
                </a:solidFill>
                <a:latin typeface="+mn-lt"/>
                <a:ea typeface="+mn-ea"/>
                <a:cs typeface="Bodoni Std Bold Italic"/>
              </a:defRPr>
            </a:lvl1pPr>
            <a:lvl2pPr marL="0" indent="0">
              <a:spcBef>
                <a:spcPts val="0"/>
              </a:spcBef>
              <a:spcAft>
                <a:spcPts val="1174"/>
              </a:spcAft>
              <a:buFontTx/>
              <a:buNone/>
              <a:defRPr sz="1961"/>
            </a:lvl2pPr>
            <a:lvl3pPr marL="224011" indent="0">
              <a:spcBef>
                <a:spcPts val="0"/>
              </a:spcBef>
              <a:spcAft>
                <a:spcPts val="1174"/>
              </a:spcAft>
              <a:buNone/>
              <a:defRPr/>
            </a:lvl3pPr>
            <a:lvl4pPr marL="448021" indent="0">
              <a:spcBef>
                <a:spcPts val="0"/>
              </a:spcBef>
              <a:spcAft>
                <a:spcPts val="1174"/>
              </a:spcAft>
              <a:buNone/>
              <a:defRPr/>
            </a:lvl4pPr>
            <a:lvl5pPr marL="672032" indent="0">
              <a:spcBef>
                <a:spcPts val="0"/>
              </a:spcBef>
              <a:spcAft>
                <a:spcPts val="1174"/>
              </a:spcAft>
              <a:buNone/>
              <a:defRPr/>
            </a:lvl5pPr>
          </a:lstStyle>
          <a:p>
            <a:pPr marL="0" marR="0" lvl="0" indent="0" algn="l" defTabSz="896042"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896042"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896042"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896042"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896042"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801827707"/>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31"/>
            <a:ext cx="11306470" cy="403137"/>
          </a:xfrm>
        </p:spPr>
        <p:txBody>
          <a:bodyPr wrap="square" lIns="0" tIns="0" rIns="0" bIns="0">
            <a:spAutoFit/>
          </a:bodyPr>
          <a:lstStyle>
            <a:lvl1pPr>
              <a:lnSpc>
                <a:spcPts val="3134"/>
              </a:lnSpc>
              <a:defRPr sz="2744" strike="noStrike">
                <a:solidFill>
                  <a:srgbClr val="2F2F2F"/>
                </a:solidFill>
              </a:defRPr>
            </a:lvl1pPr>
          </a:lstStyle>
          <a:p>
            <a:r>
              <a:rPr lang="en-US"/>
              <a:t>Title</a:t>
            </a:r>
          </a:p>
        </p:txBody>
      </p:sp>
    </p:spTree>
    <p:extLst>
      <p:ext uri="{BB962C8B-B14F-4D97-AF65-F5344CB8AC3E}">
        <p14:creationId xmlns:p14="http://schemas.microsoft.com/office/powerpoint/2010/main" val="31397366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15385">
                      <a:schemeClr val="tx1"/>
                    </a:gs>
                    <a:gs pos="36000">
                      <a:schemeClr val="tx1"/>
                    </a:gs>
                  </a:gsLst>
                  <a:lin ang="5400000" scaled="0"/>
                </a:gra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55256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793582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dirty="0"/>
              <a:t>Event name or presentation title </a:t>
            </a:r>
          </a:p>
        </p:txBody>
      </p:sp>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dirty="0"/>
              <a:t>Speaker name or subtitle</a:t>
            </a:r>
          </a:p>
        </p:txBody>
      </p:sp>
      <p:grpSp>
        <p:nvGrpSpPr>
          <p:cNvPr id="13" name="Group 12">
            <a:extLst>
              <a:ext uri="{FF2B5EF4-FFF2-40B4-BE49-F238E27FC236}">
                <a16:creationId xmlns:a16="http://schemas.microsoft.com/office/drawing/2014/main" id="{5C67BE41-7986-462F-AC1B-939AF1CF94E7}"/>
              </a:ext>
              <a:ext uri="{C183D7F6-B498-43B3-948B-1728B52AA6E4}">
                <adec:decorative xmlns:adec="http://schemas.microsoft.com/office/drawing/2017/decorative" val="1"/>
              </a:ext>
            </a:extLst>
          </p:cNvPr>
          <p:cNvGrpSpPr/>
          <p:nvPr userDrawn="1"/>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6383882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3">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34176487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12984686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9646">
                      <a:srgbClr val="30E5D0"/>
                    </a:gs>
                    <a:gs pos="53846">
                      <a:srgbClr val="30E5D0"/>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543749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3153417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1004892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926960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67359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84828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3724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gradFill>
                  <a:gsLst>
                    <a:gs pos="96795">
                      <a:schemeClr val="tx1"/>
                    </a:gs>
                    <a:gs pos="82051">
                      <a:schemeClr val="tx1"/>
                    </a:gs>
                  </a:gsLst>
                  <a:lin ang="5400000" scaled="0"/>
                </a:gradFill>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8985895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142672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155855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18306706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BED"/>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C6285A8E-7DD0-4D6D-9D51-224C83AE764D}"/>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grpSp>
        <p:nvGrpSpPr>
          <p:cNvPr id="6" name="Group 5">
            <a:extLst>
              <a:ext uri="{FF2B5EF4-FFF2-40B4-BE49-F238E27FC236}">
                <a16:creationId xmlns:a16="http://schemas.microsoft.com/office/drawing/2014/main" id="{FBDA1E01-154A-467D-8BDC-6332D2000E1F}"/>
              </a:ext>
            </a:extLst>
          </p:cNvPr>
          <p:cNvGrpSpPr/>
          <p:nvPr userDrawn="1"/>
        </p:nvGrpSpPr>
        <p:grpSpPr>
          <a:xfrm>
            <a:off x="576600" y="2002419"/>
            <a:ext cx="4170025" cy="2301387"/>
            <a:chOff x="576600" y="2002419"/>
            <a:chExt cx="4170025" cy="2301387"/>
          </a:xfrm>
        </p:grpSpPr>
        <p:pic>
          <p:nvPicPr>
            <p:cNvPr id="7" name="Picture 6" descr="Microsoft Build">
              <a:extLst>
                <a:ext uri="{FF2B5EF4-FFF2-40B4-BE49-F238E27FC236}">
                  <a16:creationId xmlns:a16="http://schemas.microsoft.com/office/drawing/2014/main" id="{0F0420B5-6823-41F5-8971-0D7A378E6ADA}"/>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8" name="Picture 7" descr="May 6-8, 2019">
              <a:extLst>
                <a:ext uri="{FF2B5EF4-FFF2-40B4-BE49-F238E27FC236}">
                  <a16:creationId xmlns:a16="http://schemas.microsoft.com/office/drawing/2014/main" id="{61865F54-2963-4B54-84F4-5CFE748E6DA3}"/>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5" name="Picture 4">
            <a:extLst>
              <a:ext uri="{FF2B5EF4-FFF2-40B4-BE49-F238E27FC236}">
                <a16:creationId xmlns:a16="http://schemas.microsoft.com/office/drawing/2014/main" id="{85EEFA81-6B44-4E57-AF00-64CF0E3502BD}"/>
              </a:ext>
              <a:ext uri="{C183D7F6-B498-43B3-948B-1728B52AA6E4}">
                <adec:decorative xmlns:adec="http://schemas.microsoft.com/office/drawing/2017/decorative" val="1"/>
              </a:ext>
            </a:extLst>
          </p:cNvPr>
          <p:cNvPicPr>
            <a:picLocks noChangeAspect="1"/>
          </p:cNvPicPr>
          <p:nvPr userDrawn="1"/>
        </p:nvPicPr>
        <p:blipFill rotWithShape="1">
          <a:blip r:embed="rId5"/>
          <a:srcRect l="32564"/>
          <a:stretch/>
        </p:blipFill>
        <p:spPr>
          <a:xfrm>
            <a:off x="3970116" y="0"/>
            <a:ext cx="8221884" cy="6857999"/>
          </a:xfrm>
          <a:prstGeom prst="rect">
            <a:avLst/>
          </a:prstGeom>
        </p:spPr>
      </p:pic>
    </p:spTree>
    <p:extLst>
      <p:ext uri="{BB962C8B-B14F-4D97-AF65-F5344CB8AC3E}">
        <p14:creationId xmlns:p14="http://schemas.microsoft.com/office/powerpoint/2010/main" val="158727663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resentation titl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860D136F-C7CA-4CA3-9DAF-10608365C3D5}"/>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F79C526A-A022-43D8-B4A9-49B4FA210BD5}"/>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7" name="Text Placeholder 4">
            <a:extLst>
              <a:ext uri="{FF2B5EF4-FFF2-40B4-BE49-F238E27FC236}">
                <a16:creationId xmlns:a16="http://schemas.microsoft.com/office/drawing/2014/main" id="{38869610-2E08-49D2-959D-1CE22A31B3E1}"/>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Picture 8">
            <a:extLst>
              <a:ext uri="{FF2B5EF4-FFF2-40B4-BE49-F238E27FC236}">
                <a16:creationId xmlns:a16="http://schemas.microsoft.com/office/drawing/2014/main" id="{393F705E-8E29-42CB-99B0-F26F260FAFC8}"/>
              </a:ext>
              <a:ext uri="{C183D7F6-B498-43B3-948B-1728B52AA6E4}">
                <adec:decorative xmlns:adec="http://schemas.microsoft.com/office/drawing/2017/decorative" val="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0680" y="0"/>
            <a:ext cx="6781800" cy="6858000"/>
          </a:xfrm>
          <a:prstGeom prst="rect">
            <a:avLst/>
          </a:prstGeom>
        </p:spPr>
      </p:pic>
    </p:spTree>
    <p:extLst>
      <p:ext uri="{BB962C8B-B14F-4D97-AF65-F5344CB8AC3E}">
        <p14:creationId xmlns:p14="http://schemas.microsoft.com/office/powerpoint/2010/main" val="30563380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88036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35713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17431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455938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02606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532214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391578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6F37BF82-E3E8-4302-A594-F65960CCC301}"/>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20729833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dirty="0"/>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5F3E599-A73B-4F6C-B75E-DD31D9CC66E1}"/>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96360508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455BA74A-B68F-4C77-B673-234DE65CED94}"/>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281734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dirty="0"/>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F5BA314-EEF1-4FA5-9421-10A3E09F299D}"/>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1698381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dirty="0"/>
              <a:t>Click to edit Master title style</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A5C5B845-DAAF-49C9-A801-CF0C1DCAF2F1}"/>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39944393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dirty="0"/>
              <a:t>Edit Master text</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950B0ADB-4CF2-43A8-A831-1FED85185F53}"/>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dirty="0"/>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FE6EFC90-EAD0-4561-8EB5-3A7AE2F152FC}"/>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97314673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dirty="0"/>
              <a:t>Edit Master text</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C012BEEB-AF27-4BE4-A925-96C953F4316E}"/>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dirty="0"/>
              <a:t>Edit Master text</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24995D37-C1DF-401B-B505-1D64A3229EB3}"/>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dirty="0"/>
              <a:t>Edit Master text</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39B5646A-BFF7-4F8B-9C11-D90E34758EEF}"/>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85283849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dirty="0"/>
              <a:t>Edit Master text</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331EA60F-C2E5-44CF-9E71-9122048BCB11}"/>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dirty="0"/>
              <a:t>Edit Master text</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FAC7B678-C66A-477F-9C20-81FB29F5A78D}"/>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dirty="0"/>
              <a:t>Edit Master text</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35EF5F3E-132E-40A3-85A1-5C33DF01F1A4}"/>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dirty="0"/>
              <a:t>Edit Master text</a:t>
            </a:r>
          </a:p>
        </p:txBody>
      </p:sp>
      <p:sp>
        <p:nvSpPr>
          <p:cNvPr id="22" name="Picture Placeholder" descr="This photo is a 'placeholder' only. Drag or drop your photo here, or click and tap the center to insert a photo.">
            <a:extLst>
              <a:ext uri="{FF2B5EF4-FFF2-40B4-BE49-F238E27FC236}">
                <a16:creationId xmlns:a16="http://schemas.microsoft.com/office/drawing/2014/main" id="{805EC638-22DD-4F5B-86E4-0BD8DEE540C0}"/>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30456568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697664293"/>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39"/>
            <a:ext cx="3468956" cy="3963193"/>
          </a:xfrm>
        </p:spPr>
        <p:txBody>
          <a:bodyPr/>
          <a:lstStyle>
            <a:lvl1pPr>
              <a:defRPr sz="3600">
                <a:gradFill>
                  <a:gsLst>
                    <a:gs pos="96795">
                      <a:schemeClr val="tx1"/>
                    </a:gs>
                    <a:gs pos="82051">
                      <a:schemeClr val="tx1"/>
                    </a:gs>
                  </a:gsLst>
                  <a:lin ang="5400000" scaled="0"/>
                </a:gradFill>
              </a:defRPr>
            </a:lvl1pPr>
          </a:lstStyle>
          <a:p>
            <a:r>
              <a:rPr lang="en-US" dirty="0"/>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dirty="0"/>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770596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4562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text side by side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dirty="0"/>
              <a:t>Edit Master text styles</a:t>
            </a:r>
          </a:p>
        </p:txBody>
      </p:sp>
    </p:spTree>
    <p:extLst>
      <p:ext uri="{BB962C8B-B14F-4D97-AF65-F5344CB8AC3E}">
        <p14:creationId xmlns:p14="http://schemas.microsoft.com/office/powerpoint/2010/main" val="81120687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dirty="0"/>
              <a:t>Edit Master text styles</a:t>
            </a:r>
          </a:p>
        </p:txBody>
      </p:sp>
    </p:spTree>
    <p:extLst>
      <p:ext uri="{BB962C8B-B14F-4D97-AF65-F5344CB8AC3E}">
        <p14:creationId xmlns:p14="http://schemas.microsoft.com/office/powerpoint/2010/main" val="43005787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dirty="0"/>
              <a:t>Edit Master text styles</a:t>
            </a:r>
          </a:p>
        </p:txBody>
      </p:sp>
    </p:spTree>
    <p:extLst>
      <p:ext uri="{BB962C8B-B14F-4D97-AF65-F5344CB8AC3E}">
        <p14:creationId xmlns:p14="http://schemas.microsoft.com/office/powerpoint/2010/main" val="13335960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2655">
                      <a:srgbClr val="30E5D0"/>
                    </a:gs>
                    <a:gs pos="22436">
                      <a:srgbClr val="30E5D0"/>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990627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551933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22436">
                      <a:schemeClr val="tx1"/>
                    </a:gs>
                    <a:gs pos="42308">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9502427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14446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91455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68823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88325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13119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6400097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2319848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16848193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Ferme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977563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AEB"/>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F0E3C08C-B20E-414D-AD23-CC662C2C5841}"/>
              </a:ext>
            </a:extLst>
          </p:cNvPr>
          <p:cNvPicPr>
            <a:picLocks noChangeAspect="1"/>
          </p:cNvPicPr>
          <p:nvPr userDrawn="1"/>
        </p:nvPicPr>
        <p:blipFill>
          <a:blip r:embed="rId2"/>
          <a:stretch>
            <a:fillRect/>
          </a:stretch>
        </p:blipFill>
        <p:spPr bwMode="black">
          <a:xfrm>
            <a:off x="576600" y="594841"/>
            <a:ext cx="1366440" cy="292608"/>
          </a:xfrm>
          <a:prstGeom prst="rect">
            <a:avLst/>
          </a:prstGeom>
        </p:spPr>
      </p:pic>
      <p:grpSp>
        <p:nvGrpSpPr>
          <p:cNvPr id="12" name="Group 11">
            <a:extLst>
              <a:ext uri="{FF2B5EF4-FFF2-40B4-BE49-F238E27FC236}">
                <a16:creationId xmlns:a16="http://schemas.microsoft.com/office/drawing/2014/main" id="{0AA4886A-CD55-4F6D-9D29-E9122B020C8B}"/>
              </a:ext>
            </a:extLst>
          </p:cNvPr>
          <p:cNvGrpSpPr/>
          <p:nvPr userDrawn="1"/>
        </p:nvGrpSpPr>
        <p:grpSpPr>
          <a:xfrm>
            <a:off x="576600" y="2002419"/>
            <a:ext cx="4170025" cy="2301387"/>
            <a:chOff x="576600" y="2002419"/>
            <a:chExt cx="4170025" cy="2301387"/>
          </a:xfrm>
        </p:grpSpPr>
        <p:pic>
          <p:nvPicPr>
            <p:cNvPr id="3" name="Picture 2" descr="Microsoft Build logo&#10;&#10;">
              <a:extLst>
                <a:ext uri="{FF2B5EF4-FFF2-40B4-BE49-F238E27FC236}">
                  <a16:creationId xmlns:a16="http://schemas.microsoft.com/office/drawing/2014/main" id="{88B1501B-B3B4-4848-B7C2-263C99292DD2}"/>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7" name="Picture 6" descr="May 6-8, 2019">
              <a:extLst>
                <a:ext uri="{FF2B5EF4-FFF2-40B4-BE49-F238E27FC236}">
                  <a16:creationId xmlns:a16="http://schemas.microsoft.com/office/drawing/2014/main" id="{7A0C8DF6-81D8-4842-A0DF-8FE8AA8464E1}"/>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10" name="Picture 9">
            <a:extLst>
              <a:ext uri="{FF2B5EF4-FFF2-40B4-BE49-F238E27FC236}">
                <a16:creationId xmlns:a16="http://schemas.microsoft.com/office/drawing/2014/main" id="{11A79512-5207-4C2D-93CE-D43C0082D2A3}"/>
              </a:ext>
              <a:ext uri="{C183D7F6-B498-43B3-948B-1728B52AA6E4}">
                <adec:decorative xmlns:adec="http://schemas.microsoft.com/office/drawing/2017/decorative" val="1"/>
              </a:ext>
            </a:extLst>
          </p:cNvPr>
          <p:cNvPicPr>
            <a:picLocks noChangeAspect="1"/>
          </p:cNvPicPr>
          <p:nvPr userDrawn="1"/>
        </p:nvPicPr>
        <p:blipFill rotWithShape="1">
          <a:blip r:embed="rId5"/>
          <a:srcRect l="32564"/>
          <a:stretch/>
        </p:blipFill>
        <p:spPr>
          <a:xfrm>
            <a:off x="3970116" y="0"/>
            <a:ext cx="8221884" cy="6857999"/>
          </a:xfrm>
          <a:prstGeom prst="rect">
            <a:avLst/>
          </a:prstGeom>
        </p:spPr>
      </p:pic>
    </p:spTree>
    <p:extLst>
      <p:ext uri="{BB962C8B-B14F-4D97-AF65-F5344CB8AC3E}">
        <p14:creationId xmlns:p14="http://schemas.microsoft.com/office/powerpoint/2010/main" val="217196778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a:t>Event name or presentation title </a:t>
            </a:r>
          </a:p>
        </p:txBody>
      </p:sp>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a:t>Speaker name or subtitle</a:t>
            </a:r>
          </a:p>
        </p:txBody>
      </p:sp>
      <p:grpSp>
        <p:nvGrpSpPr>
          <p:cNvPr id="13" name="Group 12">
            <a:extLst>
              <a:ext uri="{FF2B5EF4-FFF2-40B4-BE49-F238E27FC236}">
                <a16:creationId xmlns:a16="http://schemas.microsoft.com/office/drawing/2014/main" id="{5C67BE41-7986-462F-AC1B-939AF1CF94E7}"/>
              </a:ext>
              <a:ext uri="{C183D7F6-B498-43B3-948B-1728B52AA6E4}">
                <adec:decorative xmlns:adec="http://schemas.microsoft.com/office/drawing/2017/decorative" val="1"/>
              </a:ext>
            </a:extLst>
          </p:cNvPr>
          <p:cNvGrpSpPr/>
          <p:nvPr userDrawn="1"/>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9498567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169267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19568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22648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97000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7853841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1405961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gradFill>
                  <a:gsLst>
                    <a:gs pos="1250">
                      <a:schemeClr val="tx1"/>
                    </a:gs>
                    <a:gs pos="100000">
                      <a:schemeClr val="tx1"/>
                    </a:gs>
                  </a:gsLst>
                  <a:lin ang="5400000" scaled="0"/>
                </a:gradFill>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9299302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5788"/>
            <a:ext cx="4158362" cy="2538411"/>
          </a:xfrm>
        </p:spPr>
        <p:txBody>
          <a:bodyPr anchor="b"/>
          <a:lstStyle>
            <a:lvl1pPr>
              <a:defRPr>
                <a:gradFill>
                  <a:gsLst>
                    <a:gs pos="1250">
                      <a:schemeClr val="tx1"/>
                    </a:gs>
                    <a:gs pos="100000">
                      <a:schemeClr val="tx1"/>
                    </a:gs>
                  </a:gsLst>
                  <a:lin ang="5400000" scaled="0"/>
                </a:gradFill>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8347150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50"/>
          </a:xfrm>
        </p:spPr>
        <p:txBody>
          <a:bodyPr anchor="ct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4020388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gradFill>
                  <a:gsLst>
                    <a:gs pos="1250">
                      <a:schemeClr val="tx1"/>
                    </a:gs>
                    <a:gs pos="100000">
                      <a:schemeClr val="tx1"/>
                    </a:gs>
                  </a:gsLst>
                  <a:lin ang="5400000" scaled="0"/>
                </a:gradFill>
              </a:defRPr>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1798344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2776"/>
            <a:ext cx="11018520" cy="1120702"/>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9293176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094"/>
            <a:ext cx="11018520" cy="1116384"/>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5371891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lvl1pPr>
              <a:defRPr>
                <a:gradFill>
                  <a:gsLst>
                    <a:gs pos="26923">
                      <a:schemeClr val="tx1"/>
                    </a:gs>
                    <a:gs pos="65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4852732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lvl1pPr>
              <a:defRPr>
                <a:gradFill>
                  <a:gsLst>
                    <a:gs pos="36538">
                      <a:schemeClr val="tx1"/>
                    </a:gs>
                    <a:gs pos="6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168978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lvl1pPr>
              <a:defRPr>
                <a:gradFill>
                  <a:gsLst>
                    <a:gs pos="9615">
                      <a:schemeClr val="tx1"/>
                    </a:gs>
                    <a:gs pos="26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95518489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gradFill>
                  <a:gsLst>
                    <a:gs pos="1250">
                      <a:schemeClr val="tx1"/>
                    </a:gs>
                    <a:gs pos="100000">
                      <a:schemeClr val="tx1"/>
                    </a:gs>
                  </a:gsLst>
                  <a:lin ang="5400000" scaled="0"/>
                </a:gradFill>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7518446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lvl1pPr>
              <a:defRPr>
                <a:gradFill>
                  <a:gsLst>
                    <a:gs pos="23077">
                      <a:schemeClr val="tx1"/>
                    </a:gs>
                    <a:gs pos="4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137863837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15385">
                      <a:schemeClr val="tx1"/>
                    </a:gs>
                    <a:gs pos="36000">
                      <a:schemeClr val="tx1"/>
                    </a:gs>
                  </a:gsLst>
                  <a:lin ang="5400000" scaled="0"/>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770632"/>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77703115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text side by side 3">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06825316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8480555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9646">
                      <a:srgbClr val="30E5D0"/>
                    </a:gs>
                    <a:gs pos="53846">
                      <a:srgbClr val="30E5D0"/>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0632807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5869007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677870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7592723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411708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5788"/>
            <a:ext cx="4158362" cy="2538411"/>
          </a:xfrm>
        </p:spPr>
        <p:txBody>
          <a:bodyPr anchor="b"/>
          <a:lstStyle>
            <a:lvl1pPr>
              <a:defRPr>
                <a:gradFill>
                  <a:gsLst>
                    <a:gs pos="1250">
                      <a:schemeClr val="tx1"/>
                    </a:gs>
                    <a:gs pos="100000">
                      <a:schemeClr val="tx1"/>
                    </a:gs>
                  </a:gsLst>
                  <a:lin ang="5400000" scaled="0"/>
                </a:gradFill>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51713299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24333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196133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gradFill>
                  <a:gsLst>
                    <a:gs pos="96795">
                      <a:schemeClr val="tx1"/>
                    </a:gs>
                    <a:gs pos="82051">
                      <a:schemeClr val="tx1"/>
                    </a:gs>
                  </a:gsLst>
                  <a:lin ang="5400000" scaled="0"/>
                </a:gra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404446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9891963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5871264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BED"/>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C6285A8E-7DD0-4D6D-9D51-224C83AE764D}"/>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grpSp>
        <p:nvGrpSpPr>
          <p:cNvPr id="6" name="Group 5">
            <a:extLst>
              <a:ext uri="{FF2B5EF4-FFF2-40B4-BE49-F238E27FC236}">
                <a16:creationId xmlns:a16="http://schemas.microsoft.com/office/drawing/2014/main" id="{FBDA1E01-154A-467D-8BDC-6332D2000E1F}"/>
              </a:ext>
            </a:extLst>
          </p:cNvPr>
          <p:cNvGrpSpPr/>
          <p:nvPr userDrawn="1"/>
        </p:nvGrpSpPr>
        <p:grpSpPr>
          <a:xfrm>
            <a:off x="576600" y="2002419"/>
            <a:ext cx="4170025" cy="2301387"/>
            <a:chOff x="576600" y="2002419"/>
            <a:chExt cx="4170025" cy="2301387"/>
          </a:xfrm>
        </p:grpSpPr>
        <p:pic>
          <p:nvPicPr>
            <p:cNvPr id="7" name="Picture 6" descr="Microsoft Build">
              <a:extLst>
                <a:ext uri="{FF2B5EF4-FFF2-40B4-BE49-F238E27FC236}">
                  <a16:creationId xmlns:a16="http://schemas.microsoft.com/office/drawing/2014/main" id="{0F0420B5-6823-41F5-8971-0D7A378E6ADA}"/>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8" name="Picture 7" descr="May 6-8, 2019">
              <a:extLst>
                <a:ext uri="{FF2B5EF4-FFF2-40B4-BE49-F238E27FC236}">
                  <a16:creationId xmlns:a16="http://schemas.microsoft.com/office/drawing/2014/main" id="{61865F54-2963-4B54-84F4-5CFE748E6DA3}"/>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5" name="Picture 4">
            <a:extLst>
              <a:ext uri="{FF2B5EF4-FFF2-40B4-BE49-F238E27FC236}">
                <a16:creationId xmlns:a16="http://schemas.microsoft.com/office/drawing/2014/main" id="{85EEFA81-6B44-4E57-AF00-64CF0E3502BD}"/>
              </a:ext>
              <a:ext uri="{C183D7F6-B498-43B3-948B-1728B52AA6E4}">
                <adec:decorative xmlns:adec="http://schemas.microsoft.com/office/drawing/2017/decorative" val="1"/>
              </a:ext>
            </a:extLst>
          </p:cNvPr>
          <p:cNvPicPr>
            <a:picLocks noChangeAspect="1"/>
          </p:cNvPicPr>
          <p:nvPr userDrawn="1"/>
        </p:nvPicPr>
        <p:blipFill rotWithShape="1">
          <a:blip r:embed="rId5"/>
          <a:srcRect l="32564"/>
          <a:stretch/>
        </p:blipFill>
        <p:spPr>
          <a:xfrm>
            <a:off x="3970116" y="0"/>
            <a:ext cx="8221884" cy="6857999"/>
          </a:xfrm>
          <a:prstGeom prst="rect">
            <a:avLst/>
          </a:prstGeom>
        </p:spPr>
      </p:pic>
    </p:spTree>
    <p:extLst>
      <p:ext uri="{BB962C8B-B14F-4D97-AF65-F5344CB8AC3E}">
        <p14:creationId xmlns:p14="http://schemas.microsoft.com/office/powerpoint/2010/main" val="132316623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Presentation titl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860D136F-C7CA-4CA3-9DAF-10608365C3D5}"/>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F79C526A-A022-43D8-B4A9-49B4FA210BD5}"/>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7" name="Text Placeholder 4">
            <a:extLst>
              <a:ext uri="{FF2B5EF4-FFF2-40B4-BE49-F238E27FC236}">
                <a16:creationId xmlns:a16="http://schemas.microsoft.com/office/drawing/2014/main" id="{38869610-2E08-49D2-959D-1CE22A31B3E1}"/>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9" name="Picture 8">
            <a:extLst>
              <a:ext uri="{FF2B5EF4-FFF2-40B4-BE49-F238E27FC236}">
                <a16:creationId xmlns:a16="http://schemas.microsoft.com/office/drawing/2014/main" id="{393F705E-8E29-42CB-99B0-F26F260FAFC8}"/>
              </a:ext>
              <a:ext uri="{C183D7F6-B498-43B3-948B-1728B52AA6E4}">
                <adec:decorative xmlns:adec="http://schemas.microsoft.com/office/drawing/2017/decorative" val="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0680" y="0"/>
            <a:ext cx="6781800" cy="6858000"/>
          </a:xfrm>
          <a:prstGeom prst="rect">
            <a:avLst/>
          </a:prstGeom>
        </p:spPr>
      </p:pic>
    </p:spTree>
    <p:extLst>
      <p:ext uri="{BB962C8B-B14F-4D97-AF65-F5344CB8AC3E}">
        <p14:creationId xmlns:p14="http://schemas.microsoft.com/office/powerpoint/2010/main" val="25423481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76716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090749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1059822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slideLayout" Target="../slideLayouts/slideLayout57.xml"/><Relationship Id="rId3" Type="http://schemas.openxmlformats.org/officeDocument/2006/relationships/slideLayout" Target="../slideLayouts/slideLayout34.xml"/><Relationship Id="rId21" Type="http://schemas.openxmlformats.org/officeDocument/2006/relationships/slideLayout" Target="../slideLayouts/slideLayout52.xml"/><Relationship Id="rId34" Type="http://schemas.openxmlformats.org/officeDocument/2006/relationships/image" Target="../media/image1.emf"/><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33" Type="http://schemas.openxmlformats.org/officeDocument/2006/relationships/theme" Target="../theme/theme2.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29" Type="http://schemas.openxmlformats.org/officeDocument/2006/relationships/slideLayout" Target="../slideLayouts/slideLayout60.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32" Type="http://schemas.openxmlformats.org/officeDocument/2006/relationships/slideLayout" Target="../slideLayouts/slideLayout63.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28" Type="http://schemas.openxmlformats.org/officeDocument/2006/relationships/slideLayout" Target="../slideLayouts/slideLayout59.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31" Type="http://schemas.openxmlformats.org/officeDocument/2006/relationships/slideLayout" Target="../slideLayouts/slideLayout62.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 Id="rId27" Type="http://schemas.openxmlformats.org/officeDocument/2006/relationships/slideLayout" Target="../slideLayouts/slideLayout58.xml"/><Relationship Id="rId30" Type="http://schemas.openxmlformats.org/officeDocument/2006/relationships/slideLayout" Target="../slideLayouts/slideLayout61.xml"/><Relationship Id="rId8" Type="http://schemas.openxmlformats.org/officeDocument/2006/relationships/slideLayout" Target="../slideLayouts/slideLayout3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6.xml"/><Relationship Id="rId18" Type="http://schemas.openxmlformats.org/officeDocument/2006/relationships/slideLayout" Target="../slideLayouts/slideLayout81.xml"/><Relationship Id="rId26" Type="http://schemas.openxmlformats.org/officeDocument/2006/relationships/slideLayout" Target="../slideLayouts/slideLayout89.xml"/><Relationship Id="rId3" Type="http://schemas.openxmlformats.org/officeDocument/2006/relationships/slideLayout" Target="../slideLayouts/slideLayout66.xml"/><Relationship Id="rId21" Type="http://schemas.openxmlformats.org/officeDocument/2006/relationships/slideLayout" Target="../slideLayouts/slideLayout84.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17" Type="http://schemas.openxmlformats.org/officeDocument/2006/relationships/slideLayout" Target="../slideLayouts/slideLayout80.xml"/><Relationship Id="rId25" Type="http://schemas.openxmlformats.org/officeDocument/2006/relationships/slideLayout" Target="../slideLayouts/slideLayout88.xml"/><Relationship Id="rId33" Type="http://schemas.openxmlformats.org/officeDocument/2006/relationships/image" Target="../media/image1.emf"/><Relationship Id="rId2" Type="http://schemas.openxmlformats.org/officeDocument/2006/relationships/slideLayout" Target="../slideLayouts/slideLayout65.xml"/><Relationship Id="rId16" Type="http://schemas.openxmlformats.org/officeDocument/2006/relationships/slideLayout" Target="../slideLayouts/slideLayout79.xml"/><Relationship Id="rId20" Type="http://schemas.openxmlformats.org/officeDocument/2006/relationships/slideLayout" Target="../slideLayouts/slideLayout83.xml"/><Relationship Id="rId29" Type="http://schemas.openxmlformats.org/officeDocument/2006/relationships/slideLayout" Target="../slideLayouts/slideLayout92.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24" Type="http://schemas.openxmlformats.org/officeDocument/2006/relationships/slideLayout" Target="../slideLayouts/slideLayout87.xml"/><Relationship Id="rId32" Type="http://schemas.openxmlformats.org/officeDocument/2006/relationships/theme" Target="../theme/theme3.xml"/><Relationship Id="rId5" Type="http://schemas.openxmlformats.org/officeDocument/2006/relationships/slideLayout" Target="../slideLayouts/slideLayout68.xml"/><Relationship Id="rId15" Type="http://schemas.openxmlformats.org/officeDocument/2006/relationships/slideLayout" Target="../slideLayouts/slideLayout78.xml"/><Relationship Id="rId23" Type="http://schemas.openxmlformats.org/officeDocument/2006/relationships/slideLayout" Target="../slideLayouts/slideLayout86.xml"/><Relationship Id="rId28" Type="http://schemas.openxmlformats.org/officeDocument/2006/relationships/slideLayout" Target="../slideLayouts/slideLayout91.xml"/><Relationship Id="rId10" Type="http://schemas.openxmlformats.org/officeDocument/2006/relationships/slideLayout" Target="../slideLayouts/slideLayout73.xml"/><Relationship Id="rId19" Type="http://schemas.openxmlformats.org/officeDocument/2006/relationships/slideLayout" Target="../slideLayouts/slideLayout82.xml"/><Relationship Id="rId31" Type="http://schemas.openxmlformats.org/officeDocument/2006/relationships/slideLayout" Target="../slideLayouts/slideLayout94.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 Id="rId22" Type="http://schemas.openxmlformats.org/officeDocument/2006/relationships/slideLayout" Target="../slideLayouts/slideLayout85.xml"/><Relationship Id="rId27" Type="http://schemas.openxmlformats.org/officeDocument/2006/relationships/slideLayout" Target="../slideLayouts/slideLayout90.xml"/><Relationship Id="rId30" Type="http://schemas.openxmlformats.org/officeDocument/2006/relationships/slideLayout" Target="../slideLayouts/slideLayout93.xml"/><Relationship Id="rId8" Type="http://schemas.openxmlformats.org/officeDocument/2006/relationships/slideLayout" Target="../slideLayouts/slideLayout71.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07.xml"/><Relationship Id="rId18" Type="http://schemas.openxmlformats.org/officeDocument/2006/relationships/slideLayout" Target="../slideLayouts/slideLayout112.xml"/><Relationship Id="rId26" Type="http://schemas.openxmlformats.org/officeDocument/2006/relationships/slideLayout" Target="../slideLayouts/slideLayout120.xml"/><Relationship Id="rId3" Type="http://schemas.openxmlformats.org/officeDocument/2006/relationships/slideLayout" Target="../slideLayouts/slideLayout97.xml"/><Relationship Id="rId21" Type="http://schemas.openxmlformats.org/officeDocument/2006/relationships/slideLayout" Target="../slideLayouts/slideLayout115.xml"/><Relationship Id="rId7" Type="http://schemas.openxmlformats.org/officeDocument/2006/relationships/slideLayout" Target="../slideLayouts/slideLayout101.xml"/><Relationship Id="rId12" Type="http://schemas.openxmlformats.org/officeDocument/2006/relationships/slideLayout" Target="../slideLayouts/slideLayout106.xml"/><Relationship Id="rId17" Type="http://schemas.openxmlformats.org/officeDocument/2006/relationships/slideLayout" Target="../slideLayouts/slideLayout111.xml"/><Relationship Id="rId25" Type="http://schemas.openxmlformats.org/officeDocument/2006/relationships/slideLayout" Target="../slideLayouts/slideLayout119.xml"/><Relationship Id="rId33" Type="http://schemas.openxmlformats.org/officeDocument/2006/relationships/image" Target="../media/image1.emf"/><Relationship Id="rId2" Type="http://schemas.openxmlformats.org/officeDocument/2006/relationships/slideLayout" Target="../slideLayouts/slideLayout96.xml"/><Relationship Id="rId16" Type="http://schemas.openxmlformats.org/officeDocument/2006/relationships/slideLayout" Target="../slideLayouts/slideLayout110.xml"/><Relationship Id="rId20" Type="http://schemas.openxmlformats.org/officeDocument/2006/relationships/slideLayout" Target="../slideLayouts/slideLayout114.xml"/><Relationship Id="rId29" Type="http://schemas.openxmlformats.org/officeDocument/2006/relationships/slideLayout" Target="../slideLayouts/slideLayout123.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slideLayout" Target="../slideLayouts/slideLayout105.xml"/><Relationship Id="rId24" Type="http://schemas.openxmlformats.org/officeDocument/2006/relationships/slideLayout" Target="../slideLayouts/slideLayout118.xml"/><Relationship Id="rId32" Type="http://schemas.openxmlformats.org/officeDocument/2006/relationships/theme" Target="../theme/theme4.xml"/><Relationship Id="rId5" Type="http://schemas.openxmlformats.org/officeDocument/2006/relationships/slideLayout" Target="../slideLayouts/slideLayout99.xml"/><Relationship Id="rId15" Type="http://schemas.openxmlformats.org/officeDocument/2006/relationships/slideLayout" Target="../slideLayouts/slideLayout109.xml"/><Relationship Id="rId23" Type="http://schemas.openxmlformats.org/officeDocument/2006/relationships/slideLayout" Target="../slideLayouts/slideLayout117.xml"/><Relationship Id="rId28" Type="http://schemas.openxmlformats.org/officeDocument/2006/relationships/slideLayout" Target="../slideLayouts/slideLayout122.xml"/><Relationship Id="rId10" Type="http://schemas.openxmlformats.org/officeDocument/2006/relationships/slideLayout" Target="../slideLayouts/slideLayout104.xml"/><Relationship Id="rId19" Type="http://schemas.openxmlformats.org/officeDocument/2006/relationships/slideLayout" Target="../slideLayouts/slideLayout113.xml"/><Relationship Id="rId31" Type="http://schemas.openxmlformats.org/officeDocument/2006/relationships/slideLayout" Target="../slideLayouts/slideLayout125.xml"/><Relationship Id="rId4" Type="http://schemas.openxmlformats.org/officeDocument/2006/relationships/slideLayout" Target="../slideLayouts/slideLayout98.xml"/><Relationship Id="rId9" Type="http://schemas.openxmlformats.org/officeDocument/2006/relationships/slideLayout" Target="../slideLayouts/slideLayout103.xml"/><Relationship Id="rId14" Type="http://schemas.openxmlformats.org/officeDocument/2006/relationships/slideLayout" Target="../slideLayouts/slideLayout108.xml"/><Relationship Id="rId22" Type="http://schemas.openxmlformats.org/officeDocument/2006/relationships/slideLayout" Target="../slideLayouts/slideLayout116.xml"/><Relationship Id="rId27" Type="http://schemas.openxmlformats.org/officeDocument/2006/relationships/slideLayout" Target="../slideLayouts/slideLayout121.xml"/><Relationship Id="rId30" Type="http://schemas.openxmlformats.org/officeDocument/2006/relationships/slideLayout" Target="../slideLayouts/slideLayout124.xml"/><Relationship Id="rId8" Type="http://schemas.openxmlformats.org/officeDocument/2006/relationships/slideLayout" Target="../slideLayouts/slideLayout102.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38.xml"/><Relationship Id="rId18" Type="http://schemas.openxmlformats.org/officeDocument/2006/relationships/slideLayout" Target="../slideLayouts/slideLayout143.xml"/><Relationship Id="rId26" Type="http://schemas.openxmlformats.org/officeDocument/2006/relationships/slideLayout" Target="../slideLayouts/slideLayout151.xml"/><Relationship Id="rId3" Type="http://schemas.openxmlformats.org/officeDocument/2006/relationships/slideLayout" Target="../slideLayouts/slideLayout128.xml"/><Relationship Id="rId21" Type="http://schemas.openxmlformats.org/officeDocument/2006/relationships/slideLayout" Target="../slideLayouts/slideLayout146.xml"/><Relationship Id="rId7" Type="http://schemas.openxmlformats.org/officeDocument/2006/relationships/slideLayout" Target="../slideLayouts/slideLayout132.xml"/><Relationship Id="rId12" Type="http://schemas.openxmlformats.org/officeDocument/2006/relationships/slideLayout" Target="../slideLayouts/slideLayout137.xml"/><Relationship Id="rId17" Type="http://schemas.openxmlformats.org/officeDocument/2006/relationships/slideLayout" Target="../slideLayouts/slideLayout142.xml"/><Relationship Id="rId25" Type="http://schemas.openxmlformats.org/officeDocument/2006/relationships/slideLayout" Target="../slideLayouts/slideLayout150.xml"/><Relationship Id="rId33" Type="http://schemas.openxmlformats.org/officeDocument/2006/relationships/image" Target="../media/image1.emf"/><Relationship Id="rId2" Type="http://schemas.openxmlformats.org/officeDocument/2006/relationships/slideLayout" Target="../slideLayouts/slideLayout127.xml"/><Relationship Id="rId16" Type="http://schemas.openxmlformats.org/officeDocument/2006/relationships/slideLayout" Target="../slideLayouts/slideLayout141.xml"/><Relationship Id="rId20" Type="http://schemas.openxmlformats.org/officeDocument/2006/relationships/slideLayout" Target="../slideLayouts/slideLayout145.xml"/><Relationship Id="rId29" Type="http://schemas.openxmlformats.org/officeDocument/2006/relationships/slideLayout" Target="../slideLayouts/slideLayout154.xml"/><Relationship Id="rId1" Type="http://schemas.openxmlformats.org/officeDocument/2006/relationships/slideLayout" Target="../slideLayouts/slideLayout126.xml"/><Relationship Id="rId6" Type="http://schemas.openxmlformats.org/officeDocument/2006/relationships/slideLayout" Target="../slideLayouts/slideLayout131.xml"/><Relationship Id="rId11" Type="http://schemas.openxmlformats.org/officeDocument/2006/relationships/slideLayout" Target="../slideLayouts/slideLayout136.xml"/><Relationship Id="rId24" Type="http://schemas.openxmlformats.org/officeDocument/2006/relationships/slideLayout" Target="../slideLayouts/slideLayout149.xml"/><Relationship Id="rId32" Type="http://schemas.openxmlformats.org/officeDocument/2006/relationships/theme" Target="../theme/theme5.xml"/><Relationship Id="rId5" Type="http://schemas.openxmlformats.org/officeDocument/2006/relationships/slideLayout" Target="../slideLayouts/slideLayout130.xml"/><Relationship Id="rId15" Type="http://schemas.openxmlformats.org/officeDocument/2006/relationships/slideLayout" Target="../slideLayouts/slideLayout140.xml"/><Relationship Id="rId23" Type="http://schemas.openxmlformats.org/officeDocument/2006/relationships/slideLayout" Target="../slideLayouts/slideLayout148.xml"/><Relationship Id="rId28" Type="http://schemas.openxmlformats.org/officeDocument/2006/relationships/slideLayout" Target="../slideLayouts/slideLayout153.xml"/><Relationship Id="rId10" Type="http://schemas.openxmlformats.org/officeDocument/2006/relationships/slideLayout" Target="../slideLayouts/slideLayout135.xml"/><Relationship Id="rId19" Type="http://schemas.openxmlformats.org/officeDocument/2006/relationships/slideLayout" Target="../slideLayouts/slideLayout144.xml"/><Relationship Id="rId31" Type="http://schemas.openxmlformats.org/officeDocument/2006/relationships/slideLayout" Target="../slideLayouts/slideLayout156.xml"/><Relationship Id="rId4" Type="http://schemas.openxmlformats.org/officeDocument/2006/relationships/slideLayout" Target="../slideLayouts/slideLayout129.xml"/><Relationship Id="rId9" Type="http://schemas.openxmlformats.org/officeDocument/2006/relationships/slideLayout" Target="../slideLayouts/slideLayout134.xml"/><Relationship Id="rId14" Type="http://schemas.openxmlformats.org/officeDocument/2006/relationships/slideLayout" Target="../slideLayouts/slideLayout139.xml"/><Relationship Id="rId22" Type="http://schemas.openxmlformats.org/officeDocument/2006/relationships/slideLayout" Target="../slideLayouts/slideLayout147.xml"/><Relationship Id="rId27" Type="http://schemas.openxmlformats.org/officeDocument/2006/relationships/slideLayout" Target="../slideLayouts/slideLayout152.xml"/><Relationship Id="rId30" Type="http://schemas.openxmlformats.org/officeDocument/2006/relationships/slideLayout" Target="../slideLayouts/slideLayout155.xml"/><Relationship Id="rId8" Type="http://schemas.openxmlformats.org/officeDocument/2006/relationships/slideLayout" Target="../slideLayouts/slideLayout13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64.xml"/><Relationship Id="rId13" Type="http://schemas.openxmlformats.org/officeDocument/2006/relationships/slideLayout" Target="../slideLayouts/slideLayout169.xml"/><Relationship Id="rId18" Type="http://schemas.openxmlformats.org/officeDocument/2006/relationships/slideLayout" Target="../slideLayouts/slideLayout174.xml"/><Relationship Id="rId3" Type="http://schemas.openxmlformats.org/officeDocument/2006/relationships/slideLayout" Target="../slideLayouts/slideLayout159.xml"/><Relationship Id="rId21" Type="http://schemas.openxmlformats.org/officeDocument/2006/relationships/slideLayout" Target="../slideLayouts/slideLayout177.xml"/><Relationship Id="rId7" Type="http://schemas.openxmlformats.org/officeDocument/2006/relationships/slideLayout" Target="../slideLayouts/slideLayout163.xml"/><Relationship Id="rId12" Type="http://schemas.openxmlformats.org/officeDocument/2006/relationships/slideLayout" Target="../slideLayouts/slideLayout168.xml"/><Relationship Id="rId17" Type="http://schemas.openxmlformats.org/officeDocument/2006/relationships/slideLayout" Target="../slideLayouts/slideLayout173.xml"/><Relationship Id="rId25" Type="http://schemas.openxmlformats.org/officeDocument/2006/relationships/image" Target="../media/image14.emf"/><Relationship Id="rId2" Type="http://schemas.openxmlformats.org/officeDocument/2006/relationships/slideLayout" Target="../slideLayouts/slideLayout158.xml"/><Relationship Id="rId16" Type="http://schemas.openxmlformats.org/officeDocument/2006/relationships/slideLayout" Target="../slideLayouts/slideLayout172.xml"/><Relationship Id="rId20" Type="http://schemas.openxmlformats.org/officeDocument/2006/relationships/slideLayout" Target="../slideLayouts/slideLayout176.xml"/><Relationship Id="rId1" Type="http://schemas.openxmlformats.org/officeDocument/2006/relationships/slideLayout" Target="../slideLayouts/slideLayout157.xml"/><Relationship Id="rId6" Type="http://schemas.openxmlformats.org/officeDocument/2006/relationships/slideLayout" Target="../slideLayouts/slideLayout162.xml"/><Relationship Id="rId11" Type="http://schemas.openxmlformats.org/officeDocument/2006/relationships/slideLayout" Target="../slideLayouts/slideLayout167.xml"/><Relationship Id="rId24" Type="http://schemas.openxmlformats.org/officeDocument/2006/relationships/theme" Target="../theme/theme6.xml"/><Relationship Id="rId5" Type="http://schemas.openxmlformats.org/officeDocument/2006/relationships/slideLayout" Target="../slideLayouts/slideLayout161.xml"/><Relationship Id="rId15" Type="http://schemas.openxmlformats.org/officeDocument/2006/relationships/slideLayout" Target="../slideLayouts/slideLayout171.xml"/><Relationship Id="rId23" Type="http://schemas.openxmlformats.org/officeDocument/2006/relationships/slideLayout" Target="../slideLayouts/slideLayout179.xml"/><Relationship Id="rId10" Type="http://schemas.openxmlformats.org/officeDocument/2006/relationships/slideLayout" Target="../slideLayouts/slideLayout166.xml"/><Relationship Id="rId19" Type="http://schemas.openxmlformats.org/officeDocument/2006/relationships/slideLayout" Target="../slideLayouts/slideLayout175.xml"/><Relationship Id="rId4" Type="http://schemas.openxmlformats.org/officeDocument/2006/relationships/slideLayout" Target="../slideLayouts/slideLayout160.xml"/><Relationship Id="rId9" Type="http://schemas.openxmlformats.org/officeDocument/2006/relationships/slideLayout" Target="../slideLayouts/slideLayout165.xml"/><Relationship Id="rId14" Type="http://schemas.openxmlformats.org/officeDocument/2006/relationships/slideLayout" Target="../slideLayouts/slideLayout170.xml"/><Relationship Id="rId22" Type="http://schemas.openxmlformats.org/officeDocument/2006/relationships/slideLayout" Target="../slideLayouts/slideLayout17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633081345"/>
      </p:ext>
    </p:extLst>
  </p:cSld>
  <p:clrMap bg1="lt1" tx1="dk1" bg2="lt2" tx2="dk2" accent1="accent1" accent2="accent2" accent3="accent3" accent4="accent4" accent5="accent5" accent6="accent6" hlink="hlink" folHlink="folHlink"/>
  <p:sldLayoutIdLst>
    <p:sldLayoutId id="2147484863" r:id="rId1"/>
    <p:sldLayoutId id="2147484864" r:id="rId2"/>
    <p:sldLayoutId id="2147484804" r:id="rId3"/>
    <p:sldLayoutId id="2147484805" r:id="rId4"/>
    <p:sldLayoutId id="2147484806" r:id="rId5"/>
    <p:sldLayoutId id="2147484807" r:id="rId6"/>
    <p:sldLayoutId id="2147484808" r:id="rId7"/>
    <p:sldLayoutId id="2147484809" r:id="rId8"/>
    <p:sldLayoutId id="2147484850" r:id="rId9"/>
    <p:sldLayoutId id="2147484851" r:id="rId10"/>
    <p:sldLayoutId id="2147484852" r:id="rId11"/>
    <p:sldLayoutId id="2147484853" r:id="rId12"/>
    <p:sldLayoutId id="2147484854" r:id="rId13"/>
    <p:sldLayoutId id="2147484855" r:id="rId14"/>
    <p:sldLayoutId id="2147484856" r:id="rId15"/>
    <p:sldLayoutId id="2147484857" r:id="rId16"/>
    <p:sldLayoutId id="2147484858" r:id="rId17"/>
    <p:sldLayoutId id="2147484819" r:id="rId18"/>
    <p:sldLayoutId id="2147484870" r:id="rId19"/>
    <p:sldLayoutId id="2147484871" r:id="rId20"/>
    <p:sldLayoutId id="2147484872" r:id="rId21"/>
    <p:sldLayoutId id="2147484823" r:id="rId22"/>
    <p:sldLayoutId id="2147484873" r:id="rId23"/>
    <p:sldLayoutId id="2147484825" r:id="rId24"/>
    <p:sldLayoutId id="2147484874" r:id="rId25"/>
    <p:sldLayoutId id="2147484827" r:id="rId26"/>
    <p:sldLayoutId id="2147484828" r:id="rId27"/>
    <p:sldLayoutId id="2147484880" r:id="rId28"/>
    <p:sldLayoutId id="2147484829" r:id="rId29"/>
    <p:sldLayoutId id="2147484830" r:id="rId30"/>
    <p:sldLayoutId id="2147484831"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009218608"/>
      </p:ext>
    </p:extLst>
  </p:cSld>
  <p:clrMap bg1="dk1" tx1="lt1" bg2="dk2" tx2="lt2" accent1="accent1" accent2="accent2" accent3="accent3" accent4="accent4" accent5="accent5" accent6="accent6" hlink="hlink" folHlink="folHlink"/>
  <p:sldLayoutIdLst>
    <p:sldLayoutId id="2147484868" r:id="rId1"/>
    <p:sldLayoutId id="2147484869" r:id="rId2"/>
    <p:sldLayoutId id="2147484711" r:id="rId3"/>
    <p:sldLayoutId id="2147484680" r:id="rId4"/>
    <p:sldLayoutId id="2147484737" r:id="rId5"/>
    <p:sldLayoutId id="2147484682" r:id="rId6"/>
    <p:sldLayoutId id="2147484685" r:id="rId7"/>
    <p:sldLayoutId id="2147484686" r:id="rId8"/>
    <p:sldLayoutId id="2147484841" r:id="rId9"/>
    <p:sldLayoutId id="2147484842" r:id="rId10"/>
    <p:sldLayoutId id="2147484843" r:id="rId11"/>
    <p:sldLayoutId id="2147484844" r:id="rId12"/>
    <p:sldLayoutId id="2147484845" r:id="rId13"/>
    <p:sldLayoutId id="2147484846" r:id="rId14"/>
    <p:sldLayoutId id="2147484847" r:id="rId15"/>
    <p:sldLayoutId id="2147484848" r:id="rId16"/>
    <p:sldLayoutId id="2147484849" r:id="rId17"/>
    <p:sldLayoutId id="2147484795" r:id="rId18"/>
    <p:sldLayoutId id="2147484876" r:id="rId19"/>
    <p:sldLayoutId id="2147484875" r:id="rId20"/>
    <p:sldLayoutId id="2147484877" r:id="rId21"/>
    <p:sldLayoutId id="2147484690" r:id="rId22"/>
    <p:sldLayoutId id="2147484878" r:id="rId23"/>
    <p:sldLayoutId id="2147484694" r:id="rId24"/>
    <p:sldLayoutId id="2147484879" r:id="rId25"/>
    <p:sldLayoutId id="2147484697" r:id="rId26"/>
    <p:sldLayoutId id="2147484699" r:id="rId27"/>
    <p:sldLayoutId id="2147484881" r:id="rId28"/>
    <p:sldLayoutId id="2147484700" r:id="rId29"/>
    <p:sldLayoutId id="2147484701" r:id="rId30"/>
    <p:sldLayoutId id="2147484702" r:id="rId31"/>
    <p:sldLayoutId id="214748502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96795">
                <a:schemeClr val="tx1"/>
              </a:gs>
              <a:gs pos="82051">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49402188"/>
      </p:ext>
    </p:extLst>
  </p:cSld>
  <p:clrMap bg1="lt1" tx1="dk1" bg2="lt2" tx2="dk2" accent1="accent1" accent2="accent2" accent3="accent3" accent4="accent4" accent5="accent5" accent6="accent6" hlink="hlink" folHlink="folHlink"/>
  <p:sldLayoutIdLst>
    <p:sldLayoutId id="2147484883" r:id="rId1"/>
    <p:sldLayoutId id="2147484884" r:id="rId2"/>
    <p:sldLayoutId id="2147484885" r:id="rId3"/>
    <p:sldLayoutId id="2147484886" r:id="rId4"/>
    <p:sldLayoutId id="2147484887" r:id="rId5"/>
    <p:sldLayoutId id="2147484888" r:id="rId6"/>
    <p:sldLayoutId id="2147484889" r:id="rId7"/>
    <p:sldLayoutId id="2147484890" r:id="rId8"/>
    <p:sldLayoutId id="2147484891" r:id="rId9"/>
    <p:sldLayoutId id="2147484892" r:id="rId10"/>
    <p:sldLayoutId id="2147484893" r:id="rId11"/>
    <p:sldLayoutId id="2147484894" r:id="rId12"/>
    <p:sldLayoutId id="2147484895" r:id="rId13"/>
    <p:sldLayoutId id="2147484896" r:id="rId14"/>
    <p:sldLayoutId id="2147484897" r:id="rId15"/>
    <p:sldLayoutId id="2147484898" r:id="rId16"/>
    <p:sldLayoutId id="2147484899" r:id="rId17"/>
    <p:sldLayoutId id="2147484900" r:id="rId18"/>
    <p:sldLayoutId id="2147484901" r:id="rId19"/>
    <p:sldLayoutId id="2147484902" r:id="rId20"/>
    <p:sldLayoutId id="2147484903" r:id="rId21"/>
    <p:sldLayoutId id="2147484904" r:id="rId22"/>
    <p:sldLayoutId id="2147484905" r:id="rId23"/>
    <p:sldLayoutId id="2147484906" r:id="rId24"/>
    <p:sldLayoutId id="2147484907" r:id="rId25"/>
    <p:sldLayoutId id="2147484908" r:id="rId26"/>
    <p:sldLayoutId id="2147484909" r:id="rId27"/>
    <p:sldLayoutId id="2147484910" r:id="rId28"/>
    <p:sldLayoutId id="2147484911" r:id="rId29"/>
    <p:sldLayoutId id="2147484912" r:id="rId30"/>
    <p:sldLayoutId id="214748491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1229936834"/>
      </p:ext>
    </p:extLst>
  </p:cSld>
  <p:clrMap bg1="dk1" tx1="lt1" bg2="dk2" tx2="lt2" accent1="accent1" accent2="accent2" accent3="accent3" accent4="accent4" accent5="accent5" accent6="accent6" hlink="hlink" folHlink="folHlink"/>
  <p:sldLayoutIdLst>
    <p:sldLayoutId id="2147484917" r:id="rId1"/>
    <p:sldLayoutId id="2147484918" r:id="rId2"/>
    <p:sldLayoutId id="2147484919" r:id="rId3"/>
    <p:sldLayoutId id="2147484920" r:id="rId4"/>
    <p:sldLayoutId id="2147484921" r:id="rId5"/>
    <p:sldLayoutId id="2147484922" r:id="rId6"/>
    <p:sldLayoutId id="2147484923" r:id="rId7"/>
    <p:sldLayoutId id="2147484924" r:id="rId8"/>
    <p:sldLayoutId id="2147484925" r:id="rId9"/>
    <p:sldLayoutId id="2147484926" r:id="rId10"/>
    <p:sldLayoutId id="2147484927" r:id="rId11"/>
    <p:sldLayoutId id="2147484928" r:id="rId12"/>
    <p:sldLayoutId id="2147484929" r:id="rId13"/>
    <p:sldLayoutId id="2147484930" r:id="rId14"/>
    <p:sldLayoutId id="2147484931" r:id="rId15"/>
    <p:sldLayoutId id="2147484932" r:id="rId16"/>
    <p:sldLayoutId id="2147484933" r:id="rId17"/>
    <p:sldLayoutId id="2147484934" r:id="rId18"/>
    <p:sldLayoutId id="2147484935" r:id="rId19"/>
    <p:sldLayoutId id="2147484936" r:id="rId20"/>
    <p:sldLayoutId id="2147484937" r:id="rId21"/>
    <p:sldLayoutId id="2147484938" r:id="rId22"/>
    <p:sldLayoutId id="2147484939" r:id="rId23"/>
    <p:sldLayoutId id="2147484940" r:id="rId24"/>
    <p:sldLayoutId id="2147484941" r:id="rId25"/>
    <p:sldLayoutId id="2147484942" r:id="rId26"/>
    <p:sldLayoutId id="2147484943" r:id="rId27"/>
    <p:sldLayoutId id="2147484944" r:id="rId28"/>
    <p:sldLayoutId id="2147484945" r:id="rId29"/>
    <p:sldLayoutId id="2147484946" r:id="rId30"/>
    <p:sldLayoutId id="2147484947"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96795">
                <a:schemeClr val="tx1"/>
              </a:gs>
              <a:gs pos="82051">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935397179"/>
      </p:ext>
    </p:extLst>
  </p:cSld>
  <p:clrMap bg1="lt1" tx1="dk1" bg2="lt2" tx2="dk2" accent1="accent1" accent2="accent2" accent3="accent3" accent4="accent4" accent5="accent5" accent6="accent6" hlink="hlink" folHlink="folHlink"/>
  <p:sldLayoutIdLst>
    <p:sldLayoutId id="2147484953" r:id="rId1"/>
    <p:sldLayoutId id="2147484954" r:id="rId2"/>
    <p:sldLayoutId id="2147484955" r:id="rId3"/>
    <p:sldLayoutId id="2147484956" r:id="rId4"/>
    <p:sldLayoutId id="2147484957" r:id="rId5"/>
    <p:sldLayoutId id="2147484958" r:id="rId6"/>
    <p:sldLayoutId id="2147484959" r:id="rId7"/>
    <p:sldLayoutId id="2147484960" r:id="rId8"/>
    <p:sldLayoutId id="2147484961" r:id="rId9"/>
    <p:sldLayoutId id="2147484962" r:id="rId10"/>
    <p:sldLayoutId id="2147484963" r:id="rId11"/>
    <p:sldLayoutId id="2147484964" r:id="rId12"/>
    <p:sldLayoutId id="2147484965" r:id="rId13"/>
    <p:sldLayoutId id="2147484966" r:id="rId14"/>
    <p:sldLayoutId id="2147484967" r:id="rId15"/>
    <p:sldLayoutId id="2147484968" r:id="rId16"/>
    <p:sldLayoutId id="2147484969" r:id="rId17"/>
    <p:sldLayoutId id="2147484970" r:id="rId18"/>
    <p:sldLayoutId id="2147484971" r:id="rId19"/>
    <p:sldLayoutId id="2147484972" r:id="rId20"/>
    <p:sldLayoutId id="2147484973" r:id="rId21"/>
    <p:sldLayoutId id="2147484974" r:id="rId22"/>
    <p:sldLayoutId id="2147484975" r:id="rId23"/>
    <p:sldLayoutId id="2147484976" r:id="rId24"/>
    <p:sldLayoutId id="2147484977" r:id="rId25"/>
    <p:sldLayoutId id="2147484978" r:id="rId26"/>
    <p:sldLayoutId id="2147484979" r:id="rId27"/>
    <p:sldLayoutId id="2147484980" r:id="rId28"/>
    <p:sldLayoutId id="2147484981" r:id="rId29"/>
    <p:sldLayoutId id="2147484982" r:id="rId30"/>
    <p:sldLayoutId id="214748498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5">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47190204"/>
      </p:ext>
    </p:extLst>
  </p:cSld>
  <p:clrMap bg1="lt1" tx1="dk1" bg2="lt2" tx2="dk2" accent1="accent1" accent2="accent2" accent3="accent3" accent4="accent4" accent5="accent5" accent6="accent6" hlink="hlink" folHlink="folHlink"/>
  <p:sldLayoutIdLst>
    <p:sldLayoutId id="2147484986" r:id="rId1"/>
    <p:sldLayoutId id="2147484987" r:id="rId2"/>
    <p:sldLayoutId id="2147484988" r:id="rId3"/>
    <p:sldLayoutId id="2147484989" r:id="rId4"/>
    <p:sldLayoutId id="2147484990" r:id="rId5"/>
    <p:sldLayoutId id="2147484991" r:id="rId6"/>
    <p:sldLayoutId id="2147484992" r:id="rId7"/>
    <p:sldLayoutId id="2147484993" r:id="rId8"/>
    <p:sldLayoutId id="2147484994" r:id="rId9"/>
    <p:sldLayoutId id="2147484995" r:id="rId10"/>
    <p:sldLayoutId id="2147484996" r:id="rId11"/>
    <p:sldLayoutId id="2147484997" r:id="rId12"/>
    <p:sldLayoutId id="2147484998" r:id="rId13"/>
    <p:sldLayoutId id="2147484999" r:id="rId14"/>
    <p:sldLayoutId id="2147485000" r:id="rId15"/>
    <p:sldLayoutId id="2147485001" r:id="rId16"/>
    <p:sldLayoutId id="2147485002" r:id="rId17"/>
    <p:sldLayoutId id="2147485003" r:id="rId18"/>
    <p:sldLayoutId id="2147485004" r:id="rId19"/>
    <p:sldLayoutId id="2147485005" r:id="rId20"/>
    <p:sldLayoutId id="2147485006" r:id="rId21"/>
    <p:sldLayoutId id="2147485007" r:id="rId22"/>
    <p:sldLayoutId id="2147485008" r:id="rId23"/>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65.xml"/></Relationships>
</file>

<file path=ppt/slides/_rels/slide1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57.xml"/></Relationships>
</file>

<file path=ppt/slides/_rels/slide15.xml.rels><?xml version="1.0" encoding="UTF-8" standalone="yes"?>
<Relationships xmlns="http://schemas.openxmlformats.org/package/2006/relationships"><Relationship Id="rId3" Type="http://schemas.openxmlformats.org/officeDocument/2006/relationships/hyperlink" Target="https://mybuild.techcommunity.microsoft.com/sessions/77293" TargetMode="External"/><Relationship Id="rId2" Type="http://schemas.openxmlformats.org/officeDocument/2006/relationships/notesSlide" Target="../notesSlides/notesSlide5.xml"/><Relationship Id="rId1" Type="http://schemas.openxmlformats.org/officeDocument/2006/relationships/slideLayout" Target="../slideLayouts/slideLayout52.xml"/><Relationship Id="rId4" Type="http://schemas.openxmlformats.org/officeDocument/2006/relationships/hyperlink" Target="https://mybuild.techcommunity.microsoft.com/sessions/77004"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66.xml"/><Relationship Id="rId4" Type="http://schemas.openxmlformats.org/officeDocument/2006/relationships/image" Target="../media/image38.png"/></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43.jpeg"/><Relationship Id="rId2" Type="http://schemas.openxmlformats.org/officeDocument/2006/relationships/notesSlide" Target="../notesSlides/notesSlide7.xml"/><Relationship Id="rId1" Type="http://schemas.openxmlformats.org/officeDocument/2006/relationships/slideLayout" Target="../slideLayouts/slideLayout66.xml"/><Relationship Id="rId6" Type="http://schemas.openxmlformats.org/officeDocument/2006/relationships/image" Target="../media/image42.jpeg"/><Relationship Id="rId5" Type="http://schemas.openxmlformats.org/officeDocument/2006/relationships/image" Target="../media/image41.png"/><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xml"/><Relationship Id="rId1" Type="http://schemas.openxmlformats.org/officeDocument/2006/relationships/slideLayout" Target="../slideLayouts/slideLayout66.xml"/></Relationships>
</file>

<file path=ppt/slides/_rels/slide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24.jpeg"/><Relationship Id="rId7" Type="http://schemas.openxmlformats.org/officeDocument/2006/relationships/hyperlink" Target="https://commons.wikimedia.org/wiki/File:LinkedIn_logo_initials.png" TargetMode="External"/><Relationship Id="rId2" Type="http://schemas.openxmlformats.org/officeDocument/2006/relationships/hyperlink" Target="https://ca.linkedin.com/in/christophe-lavalle-817ba312b" TargetMode="External"/><Relationship Id="rId1" Type="http://schemas.openxmlformats.org/officeDocument/2006/relationships/slideLayout" Target="../slideLayouts/slideLayout74.xml"/><Relationship Id="rId6" Type="http://schemas.openxmlformats.org/officeDocument/2006/relationships/image" Target="../media/image26.png"/><Relationship Id="rId5" Type="http://schemas.openxmlformats.org/officeDocument/2006/relationships/hyperlink" Target="https://de.wikipedia.org/wiki/Twitter" TargetMode="External"/><Relationship Id="rId4" Type="http://schemas.openxmlformats.org/officeDocument/2006/relationships/image" Target="../media/image25.png"/><Relationship Id="rId9" Type="http://schemas.openxmlformats.org/officeDocument/2006/relationships/image" Target="../media/image23.svg"/></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9.xml"/><Relationship Id="rId1" Type="http://schemas.openxmlformats.org/officeDocument/2006/relationships/slideLayout" Target="../slideLayouts/slideLayout66.xml"/></Relationships>
</file>

<file path=ppt/slides/_rels/slide21.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6.png"/><Relationship Id="rId7" Type="http://schemas.microsoft.com/office/2007/relationships/hdphoto" Target="../media/hdphoto3.wdp"/><Relationship Id="rId2" Type="http://schemas.openxmlformats.org/officeDocument/2006/relationships/notesSlide" Target="../notesSlides/notesSlide10.xml"/><Relationship Id="rId1" Type="http://schemas.openxmlformats.org/officeDocument/2006/relationships/slideLayout" Target="../slideLayouts/slideLayout66.xml"/><Relationship Id="rId6" Type="http://schemas.openxmlformats.org/officeDocument/2006/relationships/image" Target="../media/image48.png"/><Relationship Id="rId11" Type="http://schemas.microsoft.com/office/2007/relationships/hdphoto" Target="../media/hdphoto5.wdp"/><Relationship Id="rId5" Type="http://schemas.openxmlformats.org/officeDocument/2006/relationships/image" Target="../media/image47.png"/><Relationship Id="rId10" Type="http://schemas.openxmlformats.org/officeDocument/2006/relationships/image" Target="../media/image50.png"/><Relationship Id="rId4" Type="http://schemas.microsoft.com/office/2007/relationships/hdphoto" Target="../media/hdphoto2.wdp"/><Relationship Id="rId9" Type="http://schemas.microsoft.com/office/2007/relationships/hdphoto" Target="../media/hdphoto4.wd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6.xml"/></Relationships>
</file>

<file path=ppt/slides/_rels/slide2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6.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6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6.xml"/></Relationships>
</file>

<file path=ppt/slides/_rels/slide2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54.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code.visualstudio.com/docs/remote/wsl"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56.png"/><Relationship Id="rId4" Type="http://schemas.openxmlformats.org/officeDocument/2006/relationships/image" Target="../media/image55.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5.xml"/></Relationships>
</file>

<file path=ppt/slides/_rels/slide33.xml.rels><?xml version="1.0" encoding="UTF-8" standalone="yes"?>
<Relationships xmlns="http://schemas.openxmlformats.org/package/2006/relationships"><Relationship Id="rId3" Type="http://schemas.openxmlformats.org/officeDocument/2006/relationships/hyperlink" Target="https://mybuild.techcommunity.microsoft.com/sessions/77003" TargetMode="External"/><Relationship Id="rId2" Type="http://schemas.openxmlformats.org/officeDocument/2006/relationships/hyperlink" Target="https://mybuild.techcommunity.microsoft.com/sessions/77292" TargetMode="Externa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57.tiff"/><Relationship Id="rId7" Type="http://schemas.openxmlformats.org/officeDocument/2006/relationships/image" Target="../media/image61.png"/><Relationship Id="rId2" Type="http://schemas.openxmlformats.org/officeDocument/2006/relationships/notesSlide" Target="../notesSlides/notesSlide20.xml"/><Relationship Id="rId1" Type="http://schemas.openxmlformats.org/officeDocument/2006/relationships/slideLayout" Target="../slideLayouts/slideLayout70.xml"/><Relationship Id="rId6" Type="http://schemas.openxmlformats.org/officeDocument/2006/relationships/image" Target="../media/image60.png"/><Relationship Id="rId5" Type="http://schemas.openxmlformats.org/officeDocument/2006/relationships/image" Target="../media/image59.png"/><Relationship Id="rId10" Type="http://schemas.openxmlformats.org/officeDocument/2006/relationships/image" Target="../media/image64.tiff"/><Relationship Id="rId4" Type="http://schemas.openxmlformats.org/officeDocument/2006/relationships/image" Target="../media/image58.png"/><Relationship Id="rId9" Type="http://schemas.openxmlformats.org/officeDocument/2006/relationships/image" Target="../media/image63.tiff"/></Relationships>
</file>

<file path=ppt/slides/_rels/slide36.xml.rels><?xml version="1.0" encoding="UTF-8" standalone="yes"?>
<Relationships xmlns="http://schemas.openxmlformats.org/package/2006/relationships"><Relationship Id="rId3" Type="http://schemas.openxmlformats.org/officeDocument/2006/relationships/image" Target="../media/image65.png"/><Relationship Id="rId7" Type="http://schemas.openxmlformats.org/officeDocument/2006/relationships/hyperlink" Target="https://fluent.microsoft.com/" TargetMode="External"/><Relationship Id="rId2" Type="http://schemas.openxmlformats.org/officeDocument/2006/relationships/notesSlide" Target="../notesSlides/notesSlide21.xml"/><Relationship Id="rId1" Type="http://schemas.openxmlformats.org/officeDocument/2006/relationships/slideLayout" Target="../slideLayouts/slideLayout66.xml"/><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3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22.xml"/><Relationship Id="rId1" Type="http://schemas.openxmlformats.org/officeDocument/2006/relationships/slideLayout" Target="../slideLayouts/slideLayout70.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OfficeDev/office-ui-fabric-core" TargetMode="External"/><Relationship Id="rId2" Type="http://schemas.openxmlformats.org/officeDocument/2006/relationships/hyperlink" Target="https://github.com/Microsoft/microsoft-ui-xaml" TargetMode="External"/><Relationship Id="rId1" Type="http://schemas.openxmlformats.org/officeDocument/2006/relationships/slideLayout" Target="../slideLayouts/slideLayout66.xml"/><Relationship Id="rId6" Type="http://schemas.openxmlformats.org/officeDocument/2006/relationships/hyperlink" Target="https://github.com/OfficeDev/ui-fabric-android" TargetMode="External"/><Relationship Id="rId5" Type="http://schemas.openxmlformats.org/officeDocument/2006/relationships/hyperlink" Target="https://github.com/OfficeDev/ui-fabric-ios" TargetMode="External"/><Relationship Id="rId4" Type="http://schemas.openxmlformats.org/officeDocument/2006/relationships/hyperlink" Target="https://github.com/OfficeDev/office-ui-fabric-react"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6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0.xml.rels><?xml version="1.0" encoding="UTF-8" standalone="yes"?>
<Relationships xmlns="http://schemas.openxmlformats.org/package/2006/relationships"><Relationship Id="rId2" Type="http://schemas.openxmlformats.org/officeDocument/2006/relationships/hyperlink" Target="https://mybuild.techcommunity.microsoft.com/sessions/77014" TargetMode="Externa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71.jpeg"/><Relationship Id="rId2" Type="http://schemas.openxmlformats.org/officeDocument/2006/relationships/notesSlide" Target="../notesSlides/notesSlide23.xml"/><Relationship Id="rId1" Type="http://schemas.openxmlformats.org/officeDocument/2006/relationships/slideLayout" Target="../slideLayouts/slideLayout20.xml"/><Relationship Id="rId4" Type="http://schemas.openxmlformats.org/officeDocument/2006/relationships/hyperlink" Target="https://twitter.com/RudyHuyn/status/1128480550837080064" TargetMode="External"/></Relationships>
</file>

<file path=ppt/slides/_rels/slide44.xml.rels><?xml version="1.0" encoding="UTF-8" standalone="yes"?>
<Relationships xmlns="http://schemas.openxmlformats.org/package/2006/relationships"><Relationship Id="rId2" Type="http://schemas.openxmlformats.org/officeDocument/2006/relationships/image" Target="../media/image72.jpeg"/><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8" Type="http://schemas.openxmlformats.org/officeDocument/2006/relationships/image" Target="../media/image84.svg"/><Relationship Id="rId3" Type="http://schemas.openxmlformats.org/officeDocument/2006/relationships/image" Target="../media/image79.png"/><Relationship Id="rId7" Type="http://schemas.openxmlformats.org/officeDocument/2006/relationships/image" Target="../media/image83.png"/><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82.svg"/><Relationship Id="rId5" Type="http://schemas.openxmlformats.org/officeDocument/2006/relationships/image" Target="../media/image81.png"/><Relationship Id="rId4" Type="http://schemas.openxmlformats.org/officeDocument/2006/relationships/image" Target="../media/image80.sv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3" Type="http://schemas.openxmlformats.org/officeDocument/2006/relationships/image" Target="../media/image85.gif"/><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86.png"/></Relationships>
</file>

<file path=ppt/slides/_rels/slide57.xml.rels><?xml version="1.0" encoding="UTF-8" standalone="yes"?>
<Relationships xmlns="http://schemas.openxmlformats.org/package/2006/relationships"><Relationship Id="rId3" Type="http://schemas.openxmlformats.org/officeDocument/2006/relationships/image" Target="../media/image87.gif"/><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88.png"/></Relationships>
</file>

<file path=ppt/slides/_rels/slide58.xml.rels><?xml version="1.0" encoding="UTF-8" standalone="yes"?>
<Relationships xmlns="http://schemas.openxmlformats.org/package/2006/relationships"><Relationship Id="rId3" Type="http://schemas.openxmlformats.org/officeDocument/2006/relationships/image" Target="../media/image89.gif"/><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91.png"/></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4.xml"/><Relationship Id="rId4" Type="http://schemas.microsoft.com/office/2007/relationships/hdphoto" Target="../media/hdphoto1.wdp"/></Relationships>
</file>

<file path=ppt/slides/_rels/slide60.xml.rels><?xml version="1.0" encoding="UTF-8" standalone="yes"?>
<Relationships xmlns="http://schemas.openxmlformats.org/package/2006/relationships"><Relationship Id="rId3" Type="http://schemas.openxmlformats.org/officeDocument/2006/relationships/image" Target="../media/image92.gif"/><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93.png"/></Relationships>
</file>

<file path=ppt/slides/_rels/slide61.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95.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github.com/Microsoft/microsoft-ui-xaml/issues/304" TargetMode="External"/><Relationship Id="rId5" Type="http://schemas.openxmlformats.org/officeDocument/2006/relationships/image" Target="../media/image96.png"/><Relationship Id="rId4" Type="http://schemas.openxmlformats.org/officeDocument/2006/relationships/notesSlide" Target="../notesSlides/notesSlide42.xml"/></Relationships>
</file>

<file path=ppt/slides/_rels/slide64.xml.rels><?xml version="1.0" encoding="UTF-8" standalone="yes"?>
<Relationships xmlns="http://schemas.openxmlformats.org/package/2006/relationships"><Relationship Id="rId3" Type="http://schemas.openxmlformats.org/officeDocument/2006/relationships/hyperlink" Target="https://github.com/microsoft/microsoft-ui-xaml/issues/333"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97.png"/></Relationships>
</file>

<file path=ppt/slides/_rels/slide65.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hyperlink" Target="https://github.com/microsoft/microsoft-ui-xaml/issues/108" TargetMode="External"/></Relationships>
</file>

<file path=ppt/slides/_rels/slide66.xml.rels><?xml version="1.0" encoding="UTF-8" standalone="yes"?>
<Relationships xmlns="http://schemas.openxmlformats.org/package/2006/relationships"><Relationship Id="rId3" Type="http://schemas.openxmlformats.org/officeDocument/2006/relationships/image" Target="../media/image99.gif"/><Relationship Id="rId2" Type="http://schemas.openxmlformats.org/officeDocument/2006/relationships/notesSlide" Target="../notesSlides/notesSlide45.xml"/><Relationship Id="rId1" Type="http://schemas.openxmlformats.org/officeDocument/2006/relationships/slideLayout" Target="../slideLayouts/slideLayout3.xml"/><Relationship Id="rId4" Type="http://schemas.openxmlformats.org/officeDocument/2006/relationships/hyperlink" Target="https://github.com/microsoft/microsoft-ui-xaml/issues/483" TargetMode="External"/></Relationships>
</file>

<file path=ppt/slides/_rels/slide67.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46.xml"/><Relationship Id="rId1" Type="http://schemas.openxmlformats.org/officeDocument/2006/relationships/slideLayout" Target="../slideLayouts/slideLayout3.xml"/><Relationship Id="rId6" Type="http://schemas.openxmlformats.org/officeDocument/2006/relationships/image" Target="../media/image82.svg"/><Relationship Id="rId5" Type="http://schemas.openxmlformats.org/officeDocument/2006/relationships/image" Target="../media/image81.png"/><Relationship Id="rId4" Type="http://schemas.openxmlformats.org/officeDocument/2006/relationships/image" Target="../media/image80.sv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hyperlink" Target="https://aka.ms/AppWindowIntro" TargetMode="Externa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hyperlink" Target="https://aka.ms/AppWindowSample" TargetMode="External"/><Relationship Id="rId5" Type="http://schemas.openxmlformats.org/officeDocument/2006/relationships/image" Target="../media/image100.png"/><Relationship Id="rId4" Type="http://schemas.openxmlformats.org/officeDocument/2006/relationships/notesSlide" Target="../notesSlides/notesSlide48.xml"/></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48.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101.png"/><Relationship Id="rId4" Type="http://schemas.openxmlformats.org/officeDocument/2006/relationships/notesSlide" Target="../notesSlides/notesSlide49.xml"/></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04.png"/><Relationship Id="rId2" Type="http://schemas.microsoft.com/office/2007/relationships/media" Target="../media/media4.mp4"/><Relationship Id="rId1" Type="http://schemas.openxmlformats.org/officeDocument/2006/relationships/video" Target="NULL" TargetMode="External"/><Relationship Id="rId6" Type="http://schemas.openxmlformats.org/officeDocument/2006/relationships/image" Target="../media/image103.png"/><Relationship Id="rId5" Type="http://schemas.openxmlformats.org/officeDocument/2006/relationships/image" Target="../media/image102.png"/><Relationship Id="rId4" Type="http://schemas.openxmlformats.org/officeDocument/2006/relationships/notesSlide" Target="../notesSlides/notesSlide50.xml"/></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5.mp4"/><Relationship Id="rId1" Type="http://schemas.openxmlformats.org/officeDocument/2006/relationships/video" Target="NULL" TargetMode="External"/><Relationship Id="rId5" Type="http://schemas.openxmlformats.org/officeDocument/2006/relationships/image" Target="../media/image105.png"/><Relationship Id="rId4" Type="http://schemas.openxmlformats.org/officeDocument/2006/relationships/notesSlide" Target="../notesSlides/notesSlide51.xml"/></Relationships>
</file>

<file path=ppt/slides/_rels/slide73.xml.rels><?xml version="1.0" encoding="UTF-8" standalone="yes"?>
<Relationships xmlns="http://schemas.openxmlformats.org/package/2006/relationships"><Relationship Id="rId3" Type="http://schemas.openxmlformats.org/officeDocument/2006/relationships/hyperlink" Target="https://blogs.windows.com/buildingapps/2019/05/06/developing-people-centered-experiences-with-microsoft-365/#P26jf6W25dp2FKlk.97" TargetMode="External"/><Relationship Id="rId2" Type="http://schemas.openxmlformats.org/officeDocument/2006/relationships/hyperlink" Target="https://mybuild.techcommunity.microsoft.com/sessions/77008" TargetMode="External"/><Relationship Id="rId1" Type="http://schemas.openxmlformats.org/officeDocument/2006/relationships/slideLayout" Target="../slideLayouts/slideLayout2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75.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ved=2ahUKEwi72ozhlv3hAhWpj1QKHakkBxYQjRx6BAgBEAU&amp;url=https%3A%2F%2Fcommons.wikimedia.org%2Fwiki%2FFile%3AWindows_logo_-_2012.svg&amp;psig=AOvVaw1z0lnlh4OhOYvLovTapqnu&amp;ust=1556897891617738" TargetMode="External"/><Relationship Id="rId2" Type="http://schemas.openxmlformats.org/officeDocument/2006/relationships/notesSlide" Target="../notesSlides/notesSlide52.xml"/><Relationship Id="rId1" Type="http://schemas.openxmlformats.org/officeDocument/2006/relationships/slideLayout" Target="../slideLayouts/slideLayout3.xml"/><Relationship Id="rId4" Type="http://schemas.openxmlformats.org/officeDocument/2006/relationships/image" Target="../media/image106.png"/></Relationships>
</file>

<file path=ppt/slides/_rels/slide76.xml.rels><?xml version="1.0" encoding="UTF-8" standalone="yes"?>
<Relationships xmlns="http://schemas.openxmlformats.org/package/2006/relationships"><Relationship Id="rId8" Type="http://schemas.openxmlformats.org/officeDocument/2006/relationships/hyperlink" Target="https://www.google.com/imgres?imgurl=https%3A%2F%2Fdocs.microsoft.com%2Fmedia%2Flogos%2Flogo_xamarin.svg&amp;imgrefurl=https%3A%2F%2Fdocs.microsoft.com%2Fen-us%2Fxamarin%2F&amp;docid=dj-cPckzCkcodM&amp;tbnid=dtTlcBS6cgD0HM%3A&amp;vet=10ahUKEwif2o2KovnhAhWIjVQKHQX1A3kQMwhBKAEwAQ..i&amp;w=800&amp;h=800&amp;bih=859&amp;biw=1376&amp;q=Xamarin%20logo&amp;ved=0ahUKEwif2o2KovnhAhWIjVQKHQX1A3kQMwhBKAEwAQ&amp;iact=mrc&amp;uact=8" TargetMode="External"/><Relationship Id="rId3" Type="http://schemas.openxmlformats.org/officeDocument/2006/relationships/hyperlink" Target="https://www.google.com/url?sa=i&amp;rct=j&amp;q=&amp;esrc=s&amp;source=images&amp;cd=&amp;ved=2ahUKEwi72ozhlv3hAhWpj1QKHakkBxYQjRx6BAgBEAU&amp;url=https%3A%2F%2Fcommons.wikimedia.org%2Fwiki%2FFile%3AWindows_logo_-_2012.svg&amp;psig=AOvVaw1z0lnlh4OhOYvLovTapqnu&amp;ust=1556897891617738" TargetMode="External"/><Relationship Id="rId7" Type="http://schemas.openxmlformats.org/officeDocument/2006/relationships/image" Target="../media/image109.png"/><Relationship Id="rId12" Type="http://schemas.openxmlformats.org/officeDocument/2006/relationships/image" Target="../media/image112.png"/><Relationship Id="rId2" Type="http://schemas.openxmlformats.org/officeDocument/2006/relationships/notesSlide" Target="../notesSlides/notesSlide53.xml"/><Relationship Id="rId1" Type="http://schemas.openxmlformats.org/officeDocument/2006/relationships/slideLayout" Target="../slideLayouts/slideLayout3.xml"/><Relationship Id="rId6" Type="http://schemas.openxmlformats.org/officeDocument/2006/relationships/image" Target="../media/image108.jpg"/><Relationship Id="rId11" Type="http://schemas.openxmlformats.org/officeDocument/2006/relationships/hyperlink" Target="https://www.google.com/imgres?imgurl=https%3A%2F%2Fcdn-images-1.medium.com%2Fmax%2F2600%2F1*l4xICbIIYlz1OTymWCoUTw.jpeg&amp;imgrefurl=https%3A%2F%2Fmedium.com%2Flevel-up-web%2Famazingly-useful-html-css-and-javascript-tools-and-libraries-d73b10fbae29&amp;docid=B4DrvIQ3WV0wVM&amp;tbnid=yDFI5AxTgecMYM%3A&amp;vet=10ahUKEwiK1Mq60_3hAhXIxFQKHXKEBRsQMwg7KAEwAQ..i&amp;w=2560&amp;h=1420&amp;bih=859&amp;biw=1376&amp;q=HTML%20JS&amp;ved=0ahUKEwiK1Mq60_3hAhXIxFQKHXKEBRsQMwg7KAEwAQ&amp;iact=mrc&amp;uact=8" TargetMode="External"/><Relationship Id="rId5" Type="http://schemas.openxmlformats.org/officeDocument/2006/relationships/image" Target="../media/image107.jpg"/><Relationship Id="rId10" Type="http://schemas.openxmlformats.org/officeDocument/2006/relationships/image" Target="../media/image111.png"/><Relationship Id="rId4" Type="http://schemas.openxmlformats.org/officeDocument/2006/relationships/image" Target="../media/image106.png"/><Relationship Id="rId9" Type="http://schemas.openxmlformats.org/officeDocument/2006/relationships/image" Target="../media/image110.png"/></Relationships>
</file>

<file path=ppt/slides/_rels/slide77.xml.rels><?xml version="1.0" encoding="UTF-8" standalone="yes"?>
<Relationships xmlns="http://schemas.openxmlformats.org/package/2006/relationships"><Relationship Id="rId3" Type="http://schemas.openxmlformats.org/officeDocument/2006/relationships/image" Target="../media/image113.png"/><Relationship Id="rId7" Type="http://schemas.openxmlformats.org/officeDocument/2006/relationships/image" Target="../media/image117.png"/><Relationship Id="rId2" Type="http://schemas.openxmlformats.org/officeDocument/2006/relationships/notesSlide" Target="../notesSlides/notesSlide54.xml"/><Relationship Id="rId1" Type="http://schemas.openxmlformats.org/officeDocument/2006/relationships/slideLayout" Target="../slideLayouts/slideLayout3.xml"/><Relationship Id="rId6" Type="http://schemas.openxmlformats.org/officeDocument/2006/relationships/image" Target="../media/image116.png"/><Relationship Id="rId5" Type="http://schemas.openxmlformats.org/officeDocument/2006/relationships/image" Target="../media/image115.jpeg"/><Relationship Id="rId4" Type="http://schemas.openxmlformats.org/officeDocument/2006/relationships/image" Target="../media/image114.png"/></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5.xml"/></Relationships>
</file>

<file path=ppt/slides/_rels/slide79.xml.rels><?xml version="1.0" encoding="UTF-8" standalone="yes"?>
<Relationships xmlns="http://schemas.openxmlformats.org/package/2006/relationships"><Relationship Id="rId3" Type="http://schemas.openxmlformats.org/officeDocument/2006/relationships/hyperlink" Target="https://mybuild.techcommunity.microsoft.com/sessions/77007?source=sessions" TargetMode="External"/><Relationship Id="rId2" Type="http://schemas.openxmlformats.org/officeDocument/2006/relationships/hyperlink" Target="https://mybuild.techcommunity.microsoft.com/sessions/77321" TargetMode="Externa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5.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118.png"/><Relationship Id="rId1" Type="http://schemas.openxmlformats.org/officeDocument/2006/relationships/slideLayout" Target="../slideLayouts/slideLayout20.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F7848E-3A06-4716-ADE6-2BBD40E1B13B}"/>
              </a:ext>
            </a:extLst>
          </p:cNvPr>
          <p:cNvSpPr>
            <a:spLocks noGrp="1"/>
          </p:cNvSpPr>
          <p:nvPr>
            <p:ph type="title"/>
          </p:nvPr>
        </p:nvSpPr>
        <p:spPr>
          <a:xfrm>
            <a:off x="588263" y="2425541"/>
            <a:ext cx="8578741" cy="1107996"/>
          </a:xfrm>
        </p:spPr>
        <p:txBody>
          <a:bodyPr/>
          <a:lstStyle/>
          <a:p>
            <a:r>
              <a:rPr lang="fr-CA" dirty="0"/>
              <a:t>Retour sur le Build 2019</a:t>
            </a:r>
            <a:br>
              <a:rPr lang="fr-CA" dirty="0"/>
            </a:br>
            <a:r>
              <a:rPr lang="en-CA" i="1" dirty="0"/>
              <a:t>“A journey for Windows developers”</a:t>
            </a:r>
          </a:p>
        </p:txBody>
      </p:sp>
      <p:sp>
        <p:nvSpPr>
          <p:cNvPr id="3" name="Espace réservé du texte 2">
            <a:extLst>
              <a:ext uri="{FF2B5EF4-FFF2-40B4-BE49-F238E27FC236}">
                <a16:creationId xmlns:a16="http://schemas.microsoft.com/office/drawing/2014/main" id="{A0F5DDAF-D490-480D-8C9B-42DC8FE4B565}"/>
              </a:ext>
            </a:extLst>
          </p:cNvPr>
          <p:cNvSpPr>
            <a:spLocks noGrp="1"/>
          </p:cNvSpPr>
          <p:nvPr>
            <p:ph type="body" sz="quarter" idx="12"/>
          </p:nvPr>
        </p:nvSpPr>
        <p:spPr>
          <a:xfrm>
            <a:off x="582041" y="3962400"/>
            <a:ext cx="6394043" cy="1015663"/>
          </a:xfrm>
        </p:spPr>
        <p:txBody>
          <a:bodyPr/>
          <a:lstStyle/>
          <a:p>
            <a:r>
              <a:rPr lang="fr-CA" dirty="0"/>
              <a:t>Christophe Lavalle</a:t>
            </a:r>
          </a:p>
          <a:p>
            <a:r>
              <a:rPr lang="fr-CA" dirty="0"/>
              <a:t>Développeur Senior – </a:t>
            </a:r>
            <a:r>
              <a:rPr lang="fr-CA" dirty="0" err="1"/>
              <a:t>iA</a:t>
            </a:r>
            <a:r>
              <a:rPr lang="fr-CA" dirty="0"/>
              <a:t> Groupe Financier</a:t>
            </a:r>
            <a:endParaRPr lang="fr-FR" dirty="0"/>
          </a:p>
        </p:txBody>
      </p:sp>
      <p:pic>
        <p:nvPicPr>
          <p:cNvPr id="5" name="Graphique 4">
            <a:extLst>
              <a:ext uri="{FF2B5EF4-FFF2-40B4-BE49-F238E27FC236}">
                <a16:creationId xmlns:a16="http://schemas.microsoft.com/office/drawing/2014/main" id="{138461A2-C4BA-47A6-949B-43A826DA2B7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2041" y="5406926"/>
            <a:ext cx="1421973" cy="760020"/>
          </a:xfrm>
          <a:prstGeom prst="rect">
            <a:avLst/>
          </a:prstGeom>
        </p:spPr>
      </p:pic>
    </p:spTree>
    <p:extLst>
      <p:ext uri="{BB962C8B-B14F-4D97-AF65-F5344CB8AC3E}">
        <p14:creationId xmlns:p14="http://schemas.microsoft.com/office/powerpoint/2010/main" val="214542644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7E1ED2-3536-4D50-BAAA-A01C4C755720}"/>
              </a:ext>
            </a:extLst>
          </p:cNvPr>
          <p:cNvSpPr>
            <a:spLocks noGrp="1"/>
          </p:cNvSpPr>
          <p:nvPr>
            <p:ph type="title"/>
          </p:nvPr>
        </p:nvSpPr>
        <p:spPr/>
        <p:txBody>
          <a:bodyPr/>
          <a:lstStyle/>
          <a:p>
            <a:r>
              <a:rPr lang="fr-CA" dirty="0" err="1"/>
              <a:t>Cascadia</a:t>
            </a:r>
            <a:r>
              <a:rPr lang="fr-CA" dirty="0"/>
              <a:t> Code – nouvelle police (Preview) </a:t>
            </a:r>
            <a:endParaRPr lang="fr-FR" dirty="0"/>
          </a:p>
        </p:txBody>
      </p:sp>
      <p:pic>
        <p:nvPicPr>
          <p:cNvPr id="2050" name="Picture 2" descr="http://devblogs.microsoft.com/commandline/wp-content/uploads/sites/33/2019/05/ligatures.png">
            <a:extLst>
              <a:ext uri="{FF2B5EF4-FFF2-40B4-BE49-F238E27FC236}">
                <a16:creationId xmlns:a16="http://schemas.microsoft.com/office/drawing/2014/main" id="{C89D7F00-3DE3-4A15-80F8-ECF63F2DCE0D}"/>
              </a:ext>
            </a:extLst>
          </p:cNvPr>
          <p:cNvPicPr>
            <a:picLocks noGrp="1" noChangeAspect="1" noChangeArrowheads="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2652709" y="1951544"/>
            <a:ext cx="7084856" cy="3650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162517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99996C-3247-435D-8294-E443312A3310}"/>
              </a:ext>
            </a:extLst>
          </p:cNvPr>
          <p:cNvSpPr>
            <a:spLocks noGrp="1"/>
          </p:cNvSpPr>
          <p:nvPr>
            <p:ph type="title"/>
          </p:nvPr>
        </p:nvSpPr>
        <p:spPr>
          <a:xfrm>
            <a:off x="588263" y="457200"/>
            <a:ext cx="11018520" cy="553998"/>
          </a:xfrm>
          <a:prstGeom prst="rect">
            <a:avLst/>
          </a:prstGeom>
        </p:spPr>
        <p:txBody>
          <a:bodyPr wrap="square" anchor="t">
            <a:normAutofit/>
          </a:bodyPr>
          <a:lstStyle/>
          <a:p>
            <a:r>
              <a:rPr lang="fr-CA" dirty="0"/>
              <a:t>Architecture : Windows Console &amp; Command-Line</a:t>
            </a:r>
            <a:endParaRPr lang="fr-FR" dirty="0"/>
          </a:p>
        </p:txBody>
      </p:sp>
      <p:pic>
        <p:nvPicPr>
          <p:cNvPr id="7" name="Espace réservé pour une image  3">
            <a:extLst>
              <a:ext uri="{FF2B5EF4-FFF2-40B4-BE49-F238E27FC236}">
                <a16:creationId xmlns:a16="http://schemas.microsoft.com/office/drawing/2014/main" id="{2C84CDFF-D3A0-4A80-81B0-343887F07E28}"/>
              </a:ext>
            </a:extLst>
          </p:cNvPr>
          <p:cNvPicPr>
            <a:picLocks noChangeAspect="1"/>
          </p:cNvPicPr>
          <p:nvPr/>
        </p:nvPicPr>
        <p:blipFill rotWithShape="1">
          <a:blip r:embed="rId2"/>
          <a:srcRect t="5033" b="2943"/>
          <a:stretch/>
        </p:blipFill>
        <p:spPr>
          <a:xfrm>
            <a:off x="588263" y="1769275"/>
            <a:ext cx="11018521" cy="4131943"/>
          </a:xfrm>
          <a:prstGeom prst="rect">
            <a:avLst/>
          </a:prstGeom>
          <a:noFill/>
        </p:spPr>
      </p:pic>
    </p:spTree>
    <p:extLst>
      <p:ext uri="{BB962C8B-B14F-4D97-AF65-F5344CB8AC3E}">
        <p14:creationId xmlns:p14="http://schemas.microsoft.com/office/powerpoint/2010/main" val="152572598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B367600A-1B80-49F6-B0D5-2AA3C2BA9AA7}"/>
              </a:ext>
            </a:extLst>
          </p:cNvPr>
          <p:cNvPicPr>
            <a:picLocks noChangeAspect="1"/>
          </p:cNvPicPr>
          <p:nvPr/>
        </p:nvPicPr>
        <p:blipFill>
          <a:blip r:embed="rId2"/>
          <a:stretch>
            <a:fillRect/>
          </a:stretch>
        </p:blipFill>
        <p:spPr>
          <a:xfrm>
            <a:off x="584200" y="1827356"/>
            <a:ext cx="11018838" cy="4049425"/>
          </a:xfrm>
          <a:prstGeom prst="rect">
            <a:avLst/>
          </a:prstGeom>
          <a:noFill/>
        </p:spPr>
      </p:pic>
      <p:sp>
        <p:nvSpPr>
          <p:cNvPr id="2" name="Titre 1">
            <a:extLst>
              <a:ext uri="{FF2B5EF4-FFF2-40B4-BE49-F238E27FC236}">
                <a16:creationId xmlns:a16="http://schemas.microsoft.com/office/drawing/2014/main" id="{0299996C-3247-435D-8294-E443312A3310}"/>
              </a:ext>
            </a:extLst>
          </p:cNvPr>
          <p:cNvSpPr>
            <a:spLocks noGrp="1"/>
          </p:cNvSpPr>
          <p:nvPr>
            <p:ph type="title"/>
          </p:nvPr>
        </p:nvSpPr>
        <p:spPr>
          <a:xfrm>
            <a:off x="588263" y="457200"/>
            <a:ext cx="11018520" cy="553998"/>
          </a:xfrm>
          <a:prstGeom prst="rect">
            <a:avLst/>
          </a:prstGeom>
        </p:spPr>
        <p:txBody>
          <a:bodyPr wrap="square" anchor="t">
            <a:normAutofit/>
          </a:bodyPr>
          <a:lstStyle/>
          <a:p>
            <a:r>
              <a:rPr lang="fr-CA" dirty="0"/>
              <a:t>Architecture : Windows Terminal &amp; Command-Line</a:t>
            </a:r>
            <a:endParaRPr lang="fr-FR" dirty="0"/>
          </a:p>
        </p:txBody>
      </p:sp>
    </p:spTree>
    <p:extLst>
      <p:ext uri="{BB962C8B-B14F-4D97-AF65-F5344CB8AC3E}">
        <p14:creationId xmlns:p14="http://schemas.microsoft.com/office/powerpoint/2010/main" val="142584355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FD101A8D-4078-4D04-BB3B-D85155D48485}"/>
              </a:ext>
            </a:extLst>
          </p:cNvPr>
          <p:cNvPicPr>
            <a:picLocks noChangeAspect="1"/>
          </p:cNvPicPr>
          <p:nvPr/>
        </p:nvPicPr>
        <p:blipFill rotWithShape="1">
          <a:blip r:embed="rId2"/>
          <a:srcRect l="843" r="-1" b="-1"/>
          <a:stretch/>
        </p:blipFill>
        <p:spPr>
          <a:xfrm>
            <a:off x="584200" y="1435100"/>
            <a:ext cx="11018838" cy="4833938"/>
          </a:xfrm>
          <a:prstGeom prst="rect">
            <a:avLst/>
          </a:prstGeom>
          <a:noFill/>
        </p:spPr>
      </p:pic>
      <p:sp>
        <p:nvSpPr>
          <p:cNvPr id="2" name="Titre 1">
            <a:extLst>
              <a:ext uri="{FF2B5EF4-FFF2-40B4-BE49-F238E27FC236}">
                <a16:creationId xmlns:a16="http://schemas.microsoft.com/office/drawing/2014/main" id="{0299996C-3247-435D-8294-E443312A3310}"/>
              </a:ext>
            </a:extLst>
          </p:cNvPr>
          <p:cNvSpPr>
            <a:spLocks noGrp="1"/>
          </p:cNvSpPr>
          <p:nvPr>
            <p:ph type="title"/>
          </p:nvPr>
        </p:nvSpPr>
        <p:spPr>
          <a:xfrm>
            <a:off x="588263" y="457200"/>
            <a:ext cx="11018520" cy="553998"/>
          </a:xfrm>
          <a:prstGeom prst="rect">
            <a:avLst/>
          </a:prstGeom>
        </p:spPr>
        <p:txBody>
          <a:bodyPr wrap="square" anchor="t">
            <a:normAutofit/>
          </a:bodyPr>
          <a:lstStyle/>
          <a:p>
            <a:r>
              <a:rPr lang="fr-CA" dirty="0"/>
              <a:t>Alors ?</a:t>
            </a:r>
            <a:endParaRPr lang="fr-FR" dirty="0"/>
          </a:p>
        </p:txBody>
      </p:sp>
    </p:spTree>
    <p:extLst>
      <p:ext uri="{BB962C8B-B14F-4D97-AF65-F5344CB8AC3E}">
        <p14:creationId xmlns:p14="http://schemas.microsoft.com/office/powerpoint/2010/main" val="260032581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82A13A40-EE1F-44BA-883F-A3EEC1783233}"/>
              </a:ext>
            </a:extLst>
          </p:cNvPr>
          <p:cNvPicPr>
            <a:picLocks noChangeAspect="1"/>
          </p:cNvPicPr>
          <p:nvPr/>
        </p:nvPicPr>
        <p:blipFill>
          <a:blip r:embed="rId2"/>
          <a:stretch>
            <a:fillRect/>
          </a:stretch>
        </p:blipFill>
        <p:spPr>
          <a:xfrm>
            <a:off x="791028" y="426625"/>
            <a:ext cx="10791371" cy="6004750"/>
          </a:xfrm>
          <a:prstGeom prst="rect">
            <a:avLst/>
          </a:prstGeom>
        </p:spPr>
      </p:pic>
    </p:spTree>
    <p:extLst>
      <p:ext uri="{BB962C8B-B14F-4D97-AF65-F5344CB8AC3E}">
        <p14:creationId xmlns:p14="http://schemas.microsoft.com/office/powerpoint/2010/main" val="420715136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8ABABF-F9F9-4732-B3BB-9FDC4C232D54}"/>
              </a:ext>
            </a:extLst>
          </p:cNvPr>
          <p:cNvSpPr>
            <a:spLocks noGrp="1"/>
          </p:cNvSpPr>
          <p:nvPr>
            <p:ph type="title"/>
          </p:nvPr>
        </p:nvSpPr>
        <p:spPr>
          <a:xfrm>
            <a:off x="588263" y="585788"/>
            <a:ext cx="3182027" cy="5683250"/>
          </a:xfrm>
          <a:prstGeom prst="rect">
            <a:avLst/>
          </a:prstGeom>
        </p:spPr>
        <p:txBody>
          <a:bodyPr wrap="square" anchor="ctr">
            <a:normAutofit/>
          </a:bodyPr>
          <a:lstStyle/>
          <a:p>
            <a:r>
              <a:rPr lang="fr-CA" dirty="0"/>
              <a:t>Pour aller plus loin</a:t>
            </a:r>
            <a:endParaRPr lang="fr-FR" dirty="0"/>
          </a:p>
        </p:txBody>
      </p:sp>
      <p:sp>
        <p:nvSpPr>
          <p:cNvPr id="3" name="Espace réservé du contenu 2">
            <a:extLst>
              <a:ext uri="{FF2B5EF4-FFF2-40B4-BE49-F238E27FC236}">
                <a16:creationId xmlns:a16="http://schemas.microsoft.com/office/drawing/2014/main" id="{1B6BE4A4-551B-4823-BD7B-6837C53096F9}"/>
              </a:ext>
            </a:extLst>
          </p:cNvPr>
          <p:cNvSpPr>
            <a:spLocks noGrp="1"/>
          </p:cNvSpPr>
          <p:nvPr>
            <p:ph type="body" sz="quarter" idx="11"/>
          </p:nvPr>
        </p:nvSpPr>
        <p:spPr>
          <a:xfrm>
            <a:off x="4941888" y="585788"/>
            <a:ext cx="6667500" cy="5683249"/>
          </a:xfrm>
          <a:prstGeom prst="rect">
            <a:avLst/>
          </a:prstGeom>
        </p:spPr>
        <p:txBody>
          <a:bodyPr wrap="square" anchor="ctr">
            <a:normAutofit/>
          </a:bodyPr>
          <a:lstStyle/>
          <a:p>
            <a:r>
              <a:rPr lang="fr-CA" b="1" dirty="0"/>
              <a:t>BDL2029</a:t>
            </a:r>
            <a:r>
              <a:rPr lang="fr-CA" dirty="0"/>
              <a:t> – </a:t>
            </a:r>
            <a:r>
              <a:rPr lang="en-US" dirty="0"/>
              <a:t>What’s new with the Windows Command Line</a:t>
            </a:r>
            <a:br>
              <a:rPr lang="fr-CA" dirty="0"/>
            </a:br>
            <a:r>
              <a:rPr lang="fr-FR" dirty="0">
                <a:hlinkClick r:id="rId3"/>
              </a:rPr>
              <a:t>https://mybuild.techcommunity.microsoft.com/sessions/77293</a:t>
            </a:r>
            <a:endParaRPr lang="fr-FR" dirty="0"/>
          </a:p>
          <a:p>
            <a:pPr marL="0" indent="0">
              <a:buNone/>
            </a:pPr>
            <a:endParaRPr lang="fr-CA" dirty="0"/>
          </a:p>
          <a:p>
            <a:r>
              <a:rPr lang="fr-FR" b="1" dirty="0"/>
              <a:t>BRK3069</a:t>
            </a:r>
            <a:r>
              <a:rPr lang="fr-FR" dirty="0"/>
              <a:t> </a:t>
            </a:r>
            <a:r>
              <a:rPr lang="fr-CA" dirty="0"/>
              <a:t>– </a:t>
            </a:r>
            <a:r>
              <a:rPr lang="en-US" dirty="0"/>
              <a:t>Windows Terminal: Building a better command line experience for developers </a:t>
            </a:r>
            <a:br>
              <a:rPr lang="en-US" dirty="0"/>
            </a:br>
            <a:r>
              <a:rPr lang="fr-FR" dirty="0">
                <a:hlinkClick r:id="rId4"/>
              </a:rPr>
              <a:t>https://mybuild.techcommunity.microsoft.com/sessions/77004</a:t>
            </a:r>
            <a:endParaRPr lang="fr-FR" dirty="0"/>
          </a:p>
        </p:txBody>
      </p:sp>
    </p:spTree>
    <p:extLst>
      <p:ext uri="{BB962C8B-B14F-4D97-AF65-F5344CB8AC3E}">
        <p14:creationId xmlns:p14="http://schemas.microsoft.com/office/powerpoint/2010/main" val="23852733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DDE2CC-2F39-41D3-96D0-88384CCA1DB9}"/>
              </a:ext>
            </a:extLst>
          </p:cNvPr>
          <p:cNvSpPr>
            <a:spLocks noGrp="1"/>
          </p:cNvSpPr>
          <p:nvPr>
            <p:ph type="title"/>
          </p:nvPr>
        </p:nvSpPr>
        <p:spPr>
          <a:xfrm>
            <a:off x="585216" y="3035808"/>
            <a:ext cx="9144000" cy="498598"/>
          </a:xfrm>
        </p:spPr>
        <p:txBody>
          <a:bodyPr/>
          <a:lstStyle/>
          <a:p>
            <a:r>
              <a:rPr lang="fr-CA" dirty="0"/>
              <a:t>Windows </a:t>
            </a:r>
            <a:r>
              <a:rPr lang="fr-CA" dirty="0" err="1"/>
              <a:t>Subsystem</a:t>
            </a:r>
            <a:r>
              <a:rPr lang="fr-CA" dirty="0"/>
              <a:t> for Linux (WSL) 2</a:t>
            </a:r>
            <a:endParaRPr lang="fr-FR" dirty="0"/>
          </a:p>
        </p:txBody>
      </p:sp>
    </p:spTree>
    <p:extLst>
      <p:ext uri="{BB962C8B-B14F-4D97-AF65-F5344CB8AC3E}">
        <p14:creationId xmlns:p14="http://schemas.microsoft.com/office/powerpoint/2010/main" val="626271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D8FE4-BEA8-4FCF-BF3F-959C7D3D6ADA}"/>
              </a:ext>
            </a:extLst>
          </p:cNvPr>
          <p:cNvSpPr>
            <a:spLocks noGrp="1"/>
          </p:cNvSpPr>
          <p:nvPr>
            <p:ph type="title"/>
          </p:nvPr>
        </p:nvSpPr>
        <p:spPr/>
        <p:txBody>
          <a:bodyPr/>
          <a:lstStyle/>
          <a:p>
            <a:r>
              <a:rPr lang="en-US" dirty="0"/>
              <a:t>Windows Subsystem for Linux (WSL)</a:t>
            </a:r>
          </a:p>
        </p:txBody>
      </p:sp>
      <p:grpSp>
        <p:nvGrpSpPr>
          <p:cNvPr id="7" name="Group 6">
            <a:extLst>
              <a:ext uri="{FF2B5EF4-FFF2-40B4-BE49-F238E27FC236}">
                <a16:creationId xmlns:a16="http://schemas.microsoft.com/office/drawing/2014/main" id="{259A57CD-C336-4746-86E5-C9796D807059}"/>
              </a:ext>
            </a:extLst>
          </p:cNvPr>
          <p:cNvGrpSpPr/>
          <p:nvPr/>
        </p:nvGrpSpPr>
        <p:grpSpPr>
          <a:xfrm>
            <a:off x="1307019" y="1330825"/>
            <a:ext cx="8943538" cy="5062810"/>
            <a:chOff x="1956376" y="2497016"/>
            <a:chExt cx="7801987" cy="4416594"/>
          </a:xfrm>
        </p:grpSpPr>
        <p:pic>
          <p:nvPicPr>
            <p:cNvPr id="10" name="Picture 9" descr="The Windows Logo">
              <a:extLst>
                <a:ext uri="{FF2B5EF4-FFF2-40B4-BE49-F238E27FC236}">
                  <a16:creationId xmlns:a16="http://schemas.microsoft.com/office/drawing/2014/main" id="{EF0C106C-2ACE-40A9-95D3-A1849B9458E1}"/>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1956376" y="3151664"/>
              <a:ext cx="2842680" cy="2741054"/>
            </a:xfrm>
            <a:prstGeom prst="rect">
              <a:avLst/>
            </a:prstGeom>
          </p:spPr>
        </p:pic>
        <p:sp>
          <p:nvSpPr>
            <p:cNvPr id="11" name="TextBox 10">
              <a:extLst>
                <a:ext uri="{FF2B5EF4-FFF2-40B4-BE49-F238E27FC236}">
                  <a16:creationId xmlns:a16="http://schemas.microsoft.com/office/drawing/2014/main" id="{9B351B4B-28F0-4E06-8AA1-8DB581C4A4CA}"/>
                </a:ext>
              </a:extLst>
            </p:cNvPr>
            <p:cNvSpPr txBox="1"/>
            <p:nvPr/>
          </p:nvSpPr>
          <p:spPr>
            <a:xfrm>
              <a:off x="5944149" y="2497016"/>
              <a:ext cx="298939" cy="441659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700" b="0" i="0" u="none" strike="noStrike" kern="1200" cap="none" spc="0" normalizeH="0" baseline="0" noProof="0">
                  <a:ln>
                    <a:noFill/>
                  </a:ln>
                  <a:solidFill>
                    <a:srgbClr val="FF0000"/>
                  </a:solidFill>
                  <a:effectLst/>
                  <a:uLnTx/>
                  <a:uFillTx/>
                  <a:latin typeface="Segoe UI"/>
                  <a:ea typeface="+mn-ea"/>
                  <a:cs typeface="+mn-cs"/>
                </a:rPr>
                <a:t>♥</a:t>
              </a:r>
            </a:p>
          </p:txBody>
        </p:sp>
        <p:pic>
          <p:nvPicPr>
            <p:cNvPr id="13" name="Picture 12">
              <a:extLst>
                <a:ext uri="{FF2B5EF4-FFF2-40B4-BE49-F238E27FC236}">
                  <a16:creationId xmlns:a16="http://schemas.microsoft.com/office/drawing/2014/main" id="{69398F93-3A69-4B00-8E79-AFFF1D81427E}"/>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388181" y="3151664"/>
              <a:ext cx="2370182" cy="2837127"/>
            </a:xfrm>
            <a:prstGeom prst="rect">
              <a:avLst/>
            </a:prstGeom>
          </p:spPr>
        </p:pic>
      </p:grpSp>
    </p:spTree>
    <p:extLst>
      <p:ext uri="{BB962C8B-B14F-4D97-AF65-F5344CB8AC3E}">
        <p14:creationId xmlns:p14="http://schemas.microsoft.com/office/powerpoint/2010/main" val="139678449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FA889-6AD7-454A-8DFB-B25FE5DB6145}"/>
              </a:ext>
            </a:extLst>
          </p:cNvPr>
          <p:cNvSpPr>
            <a:spLocks noGrp="1"/>
          </p:cNvSpPr>
          <p:nvPr>
            <p:ph type="title"/>
          </p:nvPr>
        </p:nvSpPr>
        <p:spPr>
          <a:xfrm>
            <a:off x="588263" y="457200"/>
            <a:ext cx="11018520" cy="553998"/>
          </a:xfrm>
        </p:spPr>
        <p:txBody>
          <a:bodyPr/>
          <a:lstStyle/>
          <a:p>
            <a:r>
              <a:rPr lang="en-US" dirty="0" err="1"/>
              <a:t>Communauté</a:t>
            </a:r>
            <a:r>
              <a:rPr lang="en-US" dirty="0"/>
              <a:t> WSL</a:t>
            </a:r>
          </a:p>
        </p:txBody>
      </p:sp>
      <p:pic>
        <p:nvPicPr>
          <p:cNvPr id="2050" name="Picture 2" descr="See the source image">
            <a:extLst>
              <a:ext uri="{FF2B5EF4-FFF2-40B4-BE49-F238E27FC236}">
                <a16:creationId xmlns:a16="http://schemas.microsoft.com/office/drawing/2014/main" id="{269B5060-D258-4F7C-A2FA-7DD36373C42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0284" y="2998818"/>
            <a:ext cx="1684376" cy="16843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ee the source image">
            <a:extLst>
              <a:ext uri="{FF2B5EF4-FFF2-40B4-BE49-F238E27FC236}">
                <a16:creationId xmlns:a16="http://schemas.microsoft.com/office/drawing/2014/main" id="{57369972-1A16-40F3-AE83-E16E5B32977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42391" y="1521886"/>
            <a:ext cx="1436077" cy="143607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B568CE06-6FB7-436C-A8A2-4A57D7A136E9}"/>
              </a:ext>
            </a:extLst>
          </p:cNvPr>
          <p:cNvSpPr/>
          <p:nvPr/>
        </p:nvSpPr>
        <p:spPr bwMode="auto">
          <a:xfrm>
            <a:off x="780316" y="4756631"/>
            <a:ext cx="1560226" cy="138478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User voice</a:t>
            </a:r>
          </a:p>
        </p:txBody>
      </p:sp>
      <p:cxnSp>
        <p:nvCxnSpPr>
          <p:cNvPr id="9" name="Straight Arrow Connector 8">
            <a:extLst>
              <a:ext uri="{FF2B5EF4-FFF2-40B4-BE49-F238E27FC236}">
                <a16:creationId xmlns:a16="http://schemas.microsoft.com/office/drawing/2014/main" id="{6632385B-813A-4B28-A017-A8CE7C00994B}"/>
              </a:ext>
            </a:extLst>
          </p:cNvPr>
          <p:cNvCxnSpPr/>
          <p:nvPr/>
        </p:nvCxnSpPr>
        <p:spPr>
          <a:xfrm>
            <a:off x="2469089" y="2239925"/>
            <a:ext cx="937930" cy="0"/>
          </a:xfrm>
          <a:prstGeom prst="straightConnector1">
            <a:avLst/>
          </a:prstGeom>
          <a:ln w="762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5C486F9-E723-4793-BDE5-8B6EF5B10ECD}"/>
              </a:ext>
            </a:extLst>
          </p:cNvPr>
          <p:cNvSpPr txBox="1"/>
          <p:nvPr/>
        </p:nvSpPr>
        <p:spPr>
          <a:xfrm>
            <a:off x="3450572" y="1833957"/>
            <a:ext cx="1648966" cy="1046440"/>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3940+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Problèmes</a:t>
            </a:r>
            <a:r>
              <a:rPr kumimoji="0" lang="en-US" sz="20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a:t>
            </a:r>
            <a:r>
              <a:rPr kumimoji="0" lang="en-US" sz="20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rapportés</a:t>
            </a:r>
            <a:endParaRPr kumimoji="0" lang="en-US" sz="20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cxnSp>
        <p:nvCxnSpPr>
          <p:cNvPr id="13" name="Straight Arrow Connector 12">
            <a:extLst>
              <a:ext uri="{FF2B5EF4-FFF2-40B4-BE49-F238E27FC236}">
                <a16:creationId xmlns:a16="http://schemas.microsoft.com/office/drawing/2014/main" id="{8B51505E-9D87-4A01-8EB7-B8CD4E9E1B4B}"/>
              </a:ext>
            </a:extLst>
          </p:cNvPr>
          <p:cNvCxnSpPr/>
          <p:nvPr/>
        </p:nvCxnSpPr>
        <p:spPr>
          <a:xfrm>
            <a:off x="5118913" y="2239925"/>
            <a:ext cx="937930" cy="0"/>
          </a:xfrm>
          <a:prstGeom prst="straightConnector1">
            <a:avLst/>
          </a:prstGeom>
          <a:ln w="762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CA9A2D6-A10A-48EC-9068-953077E14372}"/>
              </a:ext>
            </a:extLst>
          </p:cNvPr>
          <p:cNvSpPr txBox="1"/>
          <p:nvPr/>
        </p:nvSpPr>
        <p:spPr>
          <a:xfrm>
            <a:off x="6100396" y="1833957"/>
            <a:ext cx="1648966" cy="73866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31,660+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Commentaires</a:t>
            </a:r>
            <a:endParaRPr kumimoji="0" lang="en-US" sz="20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cxnSp>
        <p:nvCxnSpPr>
          <p:cNvPr id="15" name="Straight Arrow Connector 14">
            <a:extLst>
              <a:ext uri="{FF2B5EF4-FFF2-40B4-BE49-F238E27FC236}">
                <a16:creationId xmlns:a16="http://schemas.microsoft.com/office/drawing/2014/main" id="{CED2AC26-6518-4664-B3C9-F9FC897A42B5}"/>
              </a:ext>
            </a:extLst>
          </p:cNvPr>
          <p:cNvCxnSpPr/>
          <p:nvPr/>
        </p:nvCxnSpPr>
        <p:spPr>
          <a:xfrm>
            <a:off x="7891421" y="2239925"/>
            <a:ext cx="937930" cy="0"/>
          </a:xfrm>
          <a:prstGeom prst="straightConnector1">
            <a:avLst/>
          </a:prstGeom>
          <a:ln w="762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88C25C7-458B-418D-8DDA-5402EF936A2B}"/>
              </a:ext>
            </a:extLst>
          </p:cNvPr>
          <p:cNvSpPr txBox="1"/>
          <p:nvPr/>
        </p:nvSpPr>
        <p:spPr>
          <a:xfrm>
            <a:off x="8877299" y="1870593"/>
            <a:ext cx="2472310" cy="73866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12,907,546+</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Caractères</a:t>
            </a:r>
            <a:r>
              <a:rPr kumimoji="0" lang="en-US" sz="20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a:t>
            </a:r>
            <a:r>
              <a:rPr kumimoji="0" lang="en-US" sz="20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individuels</a:t>
            </a:r>
            <a:endParaRPr kumimoji="0" lang="en-US" sz="20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pic>
        <p:nvPicPr>
          <p:cNvPr id="12" name="Picture 11">
            <a:extLst>
              <a:ext uri="{FF2B5EF4-FFF2-40B4-BE49-F238E27FC236}">
                <a16:creationId xmlns:a16="http://schemas.microsoft.com/office/drawing/2014/main" id="{FA11F748-AE28-4BC4-87D3-BFA8D6865B1C}"/>
              </a:ext>
            </a:extLst>
          </p:cNvPr>
          <p:cNvPicPr>
            <a:picLocks noChangeAspect="1"/>
          </p:cNvPicPr>
          <p:nvPr/>
        </p:nvPicPr>
        <p:blipFill>
          <a:blip r:embed="rId5"/>
          <a:stretch>
            <a:fillRect/>
          </a:stretch>
        </p:blipFill>
        <p:spPr>
          <a:xfrm>
            <a:off x="8196735" y="2922359"/>
            <a:ext cx="1821907" cy="1831250"/>
          </a:xfrm>
          <a:prstGeom prst="rect">
            <a:avLst/>
          </a:prstGeom>
        </p:spPr>
      </p:pic>
      <p:pic>
        <p:nvPicPr>
          <p:cNvPr id="19" name="Picture 18">
            <a:extLst>
              <a:ext uri="{FF2B5EF4-FFF2-40B4-BE49-F238E27FC236}">
                <a16:creationId xmlns:a16="http://schemas.microsoft.com/office/drawing/2014/main" id="{5BD46036-56BC-4850-B44B-8FA396F5368E}"/>
              </a:ext>
            </a:extLst>
          </p:cNvPr>
          <p:cNvPicPr>
            <a:picLocks noChangeAspect="1"/>
          </p:cNvPicPr>
          <p:nvPr/>
        </p:nvPicPr>
        <p:blipFill rotWithShape="1">
          <a:blip r:embed="rId5"/>
          <a:srcRect r="34346"/>
          <a:stretch/>
        </p:blipFill>
        <p:spPr>
          <a:xfrm>
            <a:off x="10312338" y="2922359"/>
            <a:ext cx="1196153" cy="1831250"/>
          </a:xfrm>
          <a:prstGeom prst="rect">
            <a:avLst/>
          </a:prstGeom>
        </p:spPr>
      </p:pic>
      <p:pic>
        <p:nvPicPr>
          <p:cNvPr id="2054" name="Picture 6" descr="https://mcgeetraveltales.files.wordpress.com/2017/12/harrypotterbookspinewallart.jpg?w=500">
            <a:extLst>
              <a:ext uri="{FF2B5EF4-FFF2-40B4-BE49-F238E27FC236}">
                <a16:creationId xmlns:a16="http://schemas.microsoft.com/office/drawing/2014/main" id="{6D6F0520-4029-4205-97B9-D9AF373C75E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407019" y="4186156"/>
            <a:ext cx="1648966" cy="123342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https://mcgeetraveltales.files.wordpress.com/2017/12/harrypotterbookspinewallart.jpg?w=500">
            <a:extLst>
              <a:ext uri="{FF2B5EF4-FFF2-40B4-BE49-F238E27FC236}">
                <a16:creationId xmlns:a16="http://schemas.microsoft.com/office/drawing/2014/main" id="{F2B02F41-B4D8-4176-BC89-494E97030A93}"/>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r="35118"/>
          <a:stretch/>
        </p:blipFill>
        <p:spPr bwMode="auto">
          <a:xfrm>
            <a:off x="3370023" y="2866100"/>
            <a:ext cx="1045315" cy="1205104"/>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863BE856-3E6E-4208-89AF-C1BBA17CA01A}"/>
              </a:ext>
            </a:extLst>
          </p:cNvPr>
          <p:cNvSpPr txBox="1"/>
          <p:nvPr/>
        </p:nvSpPr>
        <p:spPr>
          <a:xfrm>
            <a:off x="7749362" y="5415915"/>
            <a:ext cx="3759129" cy="98488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1,65x</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Séries</a:t>
            </a: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Game of Thrones</a:t>
            </a:r>
          </a:p>
        </p:txBody>
      </p:sp>
      <p:sp>
        <p:nvSpPr>
          <p:cNvPr id="23" name="TextBox 22">
            <a:extLst>
              <a:ext uri="{FF2B5EF4-FFF2-40B4-BE49-F238E27FC236}">
                <a16:creationId xmlns:a16="http://schemas.microsoft.com/office/drawing/2014/main" id="{F7FB9C47-1318-4913-82E4-1729492AFA11}"/>
              </a:ext>
            </a:extLst>
          </p:cNvPr>
          <p:cNvSpPr txBox="1"/>
          <p:nvPr/>
        </p:nvSpPr>
        <p:spPr>
          <a:xfrm>
            <a:off x="3175480" y="5506210"/>
            <a:ext cx="3566755" cy="98488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2,65x</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Séries</a:t>
            </a: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Harry Potter</a:t>
            </a:r>
          </a:p>
        </p:txBody>
      </p:sp>
      <p:pic>
        <p:nvPicPr>
          <p:cNvPr id="24" name="Picture 6" descr="https://mcgeetraveltales.files.wordpress.com/2017/12/harrypotterbookspinewallart.jpg?w=500">
            <a:extLst>
              <a:ext uri="{FF2B5EF4-FFF2-40B4-BE49-F238E27FC236}">
                <a16:creationId xmlns:a16="http://schemas.microsoft.com/office/drawing/2014/main" id="{57242E44-6453-425D-8FE8-DF66D8B4289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95680" y="2851939"/>
            <a:ext cx="1648966" cy="123342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1D5ADDE-7CD4-4CD9-B97A-D8C7E3E08E37}"/>
              </a:ext>
            </a:extLst>
          </p:cNvPr>
          <p:cNvSpPr txBox="1"/>
          <p:nvPr/>
        </p:nvSpPr>
        <p:spPr>
          <a:xfrm>
            <a:off x="6989757" y="4032267"/>
            <a:ext cx="483440"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OU</a:t>
            </a:r>
          </a:p>
        </p:txBody>
      </p:sp>
    </p:spTree>
    <p:extLst>
      <p:ext uri="{BB962C8B-B14F-4D97-AF65-F5344CB8AC3E}">
        <p14:creationId xmlns:p14="http://schemas.microsoft.com/office/powerpoint/2010/main" val="24495930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xit" presetSubtype="0" fill="hold" nodeType="withEffect">
                                  <p:stCondLst>
                                    <p:cond delay="0"/>
                                  </p:stCondLst>
                                  <p:childTnLst>
                                    <p:animEffect transition="out" filter="fade">
                                      <p:cBhvr>
                                        <p:cTn id="24" dur="500"/>
                                        <p:tgtEl>
                                          <p:spTgt spid="2050"/>
                                        </p:tgtEl>
                                      </p:cBhvr>
                                    </p:animEffect>
                                    <p:set>
                                      <p:cBhvr>
                                        <p:cTn id="25" dur="1" fill="hold">
                                          <p:stCondLst>
                                            <p:cond delay="499"/>
                                          </p:stCondLst>
                                        </p:cTn>
                                        <p:tgtEl>
                                          <p:spTgt spid="2050"/>
                                        </p:tgtEl>
                                        <p:attrNameLst>
                                          <p:attrName>style.visibility</p:attrName>
                                        </p:attrNameLst>
                                      </p:cBhvr>
                                      <p:to>
                                        <p:strVal val="hidden"/>
                                      </p:to>
                                    </p:set>
                                  </p:childTnLst>
                                </p:cTn>
                              </p:par>
                              <p:par>
                                <p:cTn id="26" presetID="10" presetClass="exit" presetSubtype="0" fill="hold" grpId="0" nodeType="withEffect">
                                  <p:stCondLst>
                                    <p:cond delay="0"/>
                                  </p:stCondLst>
                                  <p:childTnLst>
                                    <p:animEffect transition="out" filter="fade">
                                      <p:cBhvr>
                                        <p:cTn id="27" dur="500"/>
                                        <p:tgtEl>
                                          <p:spTgt spid="7"/>
                                        </p:tgtEl>
                                      </p:cBhvr>
                                    </p:animEffect>
                                    <p:set>
                                      <p:cBhvr>
                                        <p:cTn id="28" dur="1" fill="hold">
                                          <p:stCondLst>
                                            <p:cond delay="499"/>
                                          </p:stCondLst>
                                        </p:cTn>
                                        <p:tgtEl>
                                          <p:spTgt spid="7"/>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054"/>
                                        </p:tgtEl>
                                        <p:attrNameLst>
                                          <p:attrName>style.visibility</p:attrName>
                                        </p:attrNameLst>
                                      </p:cBhvr>
                                      <p:to>
                                        <p:strVal val="visible"/>
                                      </p:to>
                                    </p:set>
                                    <p:animEffect transition="in" filter="fade">
                                      <p:cBhvr>
                                        <p:cTn id="33" dur="500"/>
                                        <p:tgtEl>
                                          <p:spTgt spid="2054"/>
                                        </p:tgtEl>
                                      </p:cBhvr>
                                    </p:animEffect>
                                  </p:childTnLst>
                                </p:cTn>
                              </p:par>
                              <p:par>
                                <p:cTn id="34" presetID="10" presetClass="entr" presetSubtype="0" fill="hold"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par>
                                <p:cTn id="48" presetID="10" presetClass="entr" presetSubtype="0" fill="hold"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fade">
                                      <p:cBhvr>
                                        <p:cTn id="53" dur="500"/>
                                        <p:tgtEl>
                                          <p:spTgt spid="2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
                                        </p:tgtEl>
                                        <p:attrNameLst>
                                          <p:attrName>style.visibility</p:attrName>
                                        </p:attrNameLst>
                                      </p:cBhvr>
                                      <p:to>
                                        <p:strVal val="visible"/>
                                      </p:to>
                                    </p:set>
                                    <p:animEffect transition="in" filter="fade">
                                      <p:cBhvr>
                                        <p:cTn id="5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4" grpId="0"/>
      <p:bldP spid="16" grpId="0"/>
      <p:bldP spid="22" grpId="0"/>
      <p:bldP spid="23" grpId="0"/>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FA889-6AD7-454A-8DFB-B25FE5DB6145}"/>
              </a:ext>
            </a:extLst>
          </p:cNvPr>
          <p:cNvSpPr>
            <a:spLocks noGrp="1"/>
          </p:cNvSpPr>
          <p:nvPr>
            <p:ph type="title"/>
          </p:nvPr>
        </p:nvSpPr>
        <p:spPr>
          <a:xfrm>
            <a:off x="588263" y="457200"/>
            <a:ext cx="11018520" cy="553998"/>
          </a:xfrm>
        </p:spPr>
        <p:txBody>
          <a:bodyPr/>
          <a:lstStyle/>
          <a:p>
            <a:r>
              <a:rPr lang="en-US" dirty="0"/>
              <a:t>Le top des </a:t>
            </a:r>
            <a:r>
              <a:rPr lang="en-US" dirty="0" err="1"/>
              <a:t>demandes</a:t>
            </a:r>
            <a:r>
              <a:rPr lang="en-US" dirty="0"/>
              <a:t> des </a:t>
            </a:r>
            <a:r>
              <a:rPr lang="en-US" dirty="0" err="1"/>
              <a:t>utilisateurs</a:t>
            </a:r>
            <a:endParaRPr lang="en-US" dirty="0"/>
          </a:p>
        </p:txBody>
      </p:sp>
      <p:sp>
        <p:nvSpPr>
          <p:cNvPr id="7" name="TextBox 6">
            <a:extLst>
              <a:ext uri="{FF2B5EF4-FFF2-40B4-BE49-F238E27FC236}">
                <a16:creationId xmlns:a16="http://schemas.microsoft.com/office/drawing/2014/main" id="{0FA67334-0EA7-4385-9A52-F7606BC95B90}"/>
              </a:ext>
            </a:extLst>
          </p:cNvPr>
          <p:cNvSpPr txBox="1"/>
          <p:nvPr/>
        </p:nvSpPr>
        <p:spPr>
          <a:xfrm>
            <a:off x="1042457" y="5153024"/>
            <a:ext cx="3998213" cy="110799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Performance du </a:t>
            </a:r>
            <a:r>
              <a:rPr kumimoji="0" lang="en-US" sz="36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système</a:t>
            </a:r>
            <a:r>
              <a:rPr kumimoji="0" lang="en-US" sz="3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de </a:t>
            </a:r>
            <a:r>
              <a:rPr kumimoji="0" lang="en-US" sz="36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fichiers</a:t>
            </a:r>
            <a:endPar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pic>
        <p:nvPicPr>
          <p:cNvPr id="6" name="Picture 5">
            <a:extLst>
              <a:ext uri="{FF2B5EF4-FFF2-40B4-BE49-F238E27FC236}">
                <a16:creationId xmlns:a16="http://schemas.microsoft.com/office/drawing/2014/main" id="{E5418362-5745-4E91-9B7C-534BD627671A}"/>
              </a:ext>
            </a:extLst>
          </p:cNvPr>
          <p:cNvPicPr>
            <a:picLocks noChangeAspect="1"/>
          </p:cNvPicPr>
          <p:nvPr/>
        </p:nvPicPr>
        <p:blipFill>
          <a:blip r:embed="rId3"/>
          <a:stretch>
            <a:fillRect/>
          </a:stretch>
        </p:blipFill>
        <p:spPr>
          <a:xfrm>
            <a:off x="7569110" y="2137483"/>
            <a:ext cx="2731199" cy="2583033"/>
          </a:xfrm>
          <a:prstGeom prst="rect">
            <a:avLst/>
          </a:prstGeom>
        </p:spPr>
      </p:pic>
      <p:sp>
        <p:nvSpPr>
          <p:cNvPr id="10" name="TextBox 9">
            <a:extLst>
              <a:ext uri="{FF2B5EF4-FFF2-40B4-BE49-F238E27FC236}">
                <a16:creationId xmlns:a16="http://schemas.microsoft.com/office/drawing/2014/main" id="{77964DA5-99DE-4865-BDF7-8DA3BD21705B}"/>
              </a:ext>
            </a:extLst>
          </p:cNvPr>
          <p:cNvSpPr txBox="1"/>
          <p:nvPr/>
        </p:nvSpPr>
        <p:spPr>
          <a:xfrm>
            <a:off x="7151331" y="5343524"/>
            <a:ext cx="3566755" cy="55399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Compatibilit</a:t>
            </a:r>
            <a:r>
              <a:rPr lang="en-US" sz="3600" dirty="0">
                <a:gradFill>
                  <a:gsLst>
                    <a:gs pos="2917">
                      <a:srgbClr val="000000"/>
                    </a:gs>
                    <a:gs pos="30000">
                      <a:srgbClr val="000000"/>
                    </a:gs>
                  </a:gsLst>
                  <a:lin ang="5400000" scaled="0"/>
                </a:gradFill>
                <a:latin typeface="Segoe UI"/>
              </a:rPr>
              <a:t>é</a:t>
            </a:r>
            <a:endPar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sp>
        <p:nvSpPr>
          <p:cNvPr id="3" name="TextBox 2">
            <a:extLst>
              <a:ext uri="{FF2B5EF4-FFF2-40B4-BE49-F238E27FC236}">
                <a16:creationId xmlns:a16="http://schemas.microsoft.com/office/drawing/2014/main" id="{F256C7BA-6CFC-4934-9005-237EA69920D3}"/>
              </a:ext>
            </a:extLst>
          </p:cNvPr>
          <p:cNvSpPr txBox="1"/>
          <p:nvPr/>
        </p:nvSpPr>
        <p:spPr>
          <a:xfrm>
            <a:off x="1678215" y="2165971"/>
            <a:ext cx="2256602" cy="2554545"/>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6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t>
            </a:r>
          </a:p>
        </p:txBody>
      </p:sp>
    </p:spTree>
    <p:extLst>
      <p:ext uri="{BB962C8B-B14F-4D97-AF65-F5344CB8AC3E}">
        <p14:creationId xmlns:p14="http://schemas.microsoft.com/office/powerpoint/2010/main" val="55382881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375A765-03BE-4D2F-9B7B-C0B8FE0C4EC4}"/>
              </a:ext>
            </a:extLst>
          </p:cNvPr>
          <p:cNvSpPr>
            <a:spLocks noGrp="1"/>
          </p:cNvSpPr>
          <p:nvPr>
            <p:ph type="title"/>
          </p:nvPr>
        </p:nvSpPr>
        <p:spPr>
          <a:xfrm>
            <a:off x="588263" y="2996526"/>
            <a:ext cx="4163125" cy="3385542"/>
          </a:xfrm>
        </p:spPr>
        <p:txBody>
          <a:bodyPr/>
          <a:lstStyle/>
          <a:p>
            <a:r>
              <a:rPr lang="fr-CA" sz="2400" dirty="0">
                <a:latin typeface="+mn-lt"/>
              </a:rPr>
              <a:t>     </a:t>
            </a:r>
            <a:br>
              <a:rPr lang="fr-CA" sz="2000" dirty="0">
                <a:latin typeface="+mn-lt"/>
              </a:rPr>
            </a:br>
            <a:br>
              <a:rPr lang="fr-CA" sz="2000" dirty="0">
                <a:latin typeface="+mn-lt"/>
              </a:rPr>
            </a:br>
            <a:br>
              <a:rPr lang="fr-CA" sz="2000" dirty="0">
                <a:latin typeface="+mn-lt"/>
              </a:rPr>
            </a:br>
            <a:br>
              <a:rPr lang="fr-CA" sz="2400" dirty="0">
                <a:latin typeface="+mn-lt"/>
              </a:rPr>
            </a:br>
            <a:r>
              <a:rPr lang="fr-CA" sz="2400" dirty="0">
                <a:latin typeface="+mn-lt"/>
              </a:rPr>
              <a:t>@ChristopheLav</a:t>
            </a:r>
            <a:br>
              <a:rPr lang="fr-CA" sz="2400" dirty="0">
                <a:latin typeface="+mn-lt"/>
              </a:rPr>
            </a:br>
            <a:br>
              <a:rPr lang="fr-CA" sz="2000" dirty="0">
                <a:latin typeface="+mn-lt"/>
              </a:rPr>
            </a:br>
            <a:r>
              <a:rPr lang="fr-CA" sz="2000" dirty="0">
                <a:latin typeface="+mn-lt"/>
              </a:rPr>
              <a:t>    </a:t>
            </a:r>
            <a:br>
              <a:rPr lang="fr-CA" sz="2000" dirty="0">
                <a:latin typeface="+mn-lt"/>
              </a:rPr>
            </a:br>
            <a:r>
              <a:rPr lang="fr-CA" sz="2000" dirty="0">
                <a:latin typeface="+mn-lt"/>
              </a:rPr>
              <a:t> </a:t>
            </a:r>
            <a:r>
              <a:rPr lang="fr-FR" sz="2400" dirty="0">
                <a:latin typeface="+mn-lt"/>
                <a:hlinkClick r:id="rId2"/>
              </a:rPr>
              <a:t>https://ca.linkedin.com/in/christophe-lavalle-817ba312b</a:t>
            </a:r>
            <a:r>
              <a:rPr lang="fr-FR" sz="2400" dirty="0">
                <a:latin typeface="+mn-lt"/>
              </a:rPr>
              <a:t> </a:t>
            </a:r>
          </a:p>
        </p:txBody>
      </p:sp>
      <p:pic>
        <p:nvPicPr>
          <p:cNvPr id="10" name="Espace réservé pour une image  9" descr="Une image contenant plancher, intérieur, mur, debout&#10;&#10;Description générée automatiquement">
            <a:extLst>
              <a:ext uri="{FF2B5EF4-FFF2-40B4-BE49-F238E27FC236}">
                <a16:creationId xmlns:a16="http://schemas.microsoft.com/office/drawing/2014/main" id="{2E34FEEA-AB53-4099-A56E-F4196CB8AC42}"/>
              </a:ext>
            </a:extLst>
          </p:cNvPr>
          <p:cNvPicPr>
            <a:picLocks noGrp="1" noChangeAspect="1"/>
          </p:cNvPicPr>
          <p:nvPr>
            <p:ph type="pic" sz="quarter" idx="11"/>
          </p:nvPr>
        </p:nvPicPr>
        <p:blipFill>
          <a:blip r:embed="rId3">
            <a:extLst>
              <a:ext uri="{28A0092B-C50C-407E-A947-70E740481C1C}">
                <a14:useLocalDpi xmlns:a14="http://schemas.microsoft.com/office/drawing/2010/main"/>
              </a:ext>
            </a:extLst>
          </a:blip>
          <a:srcRect/>
          <a:stretch>
            <a:fillRect/>
          </a:stretch>
        </p:blipFill>
        <p:spPr/>
      </p:pic>
      <p:pic>
        <p:nvPicPr>
          <p:cNvPr id="12" name="Image 11" descr="Une image contenant hache, outil&#10;&#10;Description générée automatiquement">
            <a:extLst>
              <a:ext uri="{FF2B5EF4-FFF2-40B4-BE49-F238E27FC236}">
                <a16:creationId xmlns:a16="http://schemas.microsoft.com/office/drawing/2014/main" id="{6AF6DD89-3565-448D-93F5-6EE163021D18}"/>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575053" y="3943010"/>
            <a:ext cx="417180" cy="339306"/>
          </a:xfrm>
          <a:prstGeom prst="rect">
            <a:avLst/>
          </a:prstGeom>
        </p:spPr>
      </p:pic>
      <p:pic>
        <p:nvPicPr>
          <p:cNvPr id="18" name="Image 17" descr="Une image contenant clipart&#10;&#10;Description générée automatiquement">
            <a:extLst>
              <a:ext uri="{FF2B5EF4-FFF2-40B4-BE49-F238E27FC236}">
                <a16:creationId xmlns:a16="http://schemas.microsoft.com/office/drawing/2014/main" id="{4B652336-3816-4A7D-968E-21A41647BBFC}"/>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588262" y="5149911"/>
            <a:ext cx="390762" cy="390762"/>
          </a:xfrm>
          <a:prstGeom prst="rect">
            <a:avLst/>
          </a:prstGeom>
        </p:spPr>
      </p:pic>
      <p:sp>
        <p:nvSpPr>
          <p:cNvPr id="20" name="Titre 1">
            <a:extLst>
              <a:ext uri="{FF2B5EF4-FFF2-40B4-BE49-F238E27FC236}">
                <a16:creationId xmlns:a16="http://schemas.microsoft.com/office/drawing/2014/main" id="{CA50A2C0-EE6F-4766-A8E7-ADA7A9885C14}"/>
              </a:ext>
            </a:extLst>
          </p:cNvPr>
          <p:cNvSpPr txBox="1">
            <a:spLocks/>
          </p:cNvSpPr>
          <p:nvPr/>
        </p:nvSpPr>
        <p:spPr>
          <a:xfrm>
            <a:off x="588262" y="599042"/>
            <a:ext cx="4163125" cy="1938992"/>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2800" b="0" kern="1200" cap="none" spc="-50"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fr-CA" dirty="0"/>
              <a:t>Christophe Lavalle</a:t>
            </a:r>
          </a:p>
          <a:p>
            <a:r>
              <a:rPr lang="fr-CA" sz="2000" dirty="0">
                <a:latin typeface="+mn-lt"/>
              </a:rPr>
              <a:t>Développeur Senior</a:t>
            </a:r>
          </a:p>
          <a:p>
            <a:r>
              <a:rPr lang="fr-CA" sz="2000" dirty="0">
                <a:latin typeface="+mn-lt"/>
              </a:rPr>
              <a:t> </a:t>
            </a:r>
          </a:p>
          <a:p>
            <a:endParaRPr lang="fr-CA" sz="1800" dirty="0">
              <a:latin typeface="+mn-lt"/>
            </a:endParaRPr>
          </a:p>
          <a:p>
            <a:endParaRPr lang="fr-CA" sz="2000" dirty="0">
              <a:latin typeface="+mn-lt"/>
            </a:endParaRPr>
          </a:p>
          <a:p>
            <a:endParaRPr lang="fr-CA" sz="2000" dirty="0">
              <a:latin typeface="+mn-lt"/>
            </a:endParaRPr>
          </a:p>
        </p:txBody>
      </p:sp>
      <p:pic>
        <p:nvPicPr>
          <p:cNvPr id="5" name="Graphique 4">
            <a:extLst>
              <a:ext uri="{FF2B5EF4-FFF2-40B4-BE49-F238E27FC236}">
                <a16:creationId xmlns:a16="http://schemas.microsoft.com/office/drawing/2014/main" id="{B59C7145-144E-4604-8878-3FB485E941F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88262" y="1551537"/>
            <a:ext cx="1091600" cy="583441"/>
          </a:xfrm>
          <a:prstGeom prst="rect">
            <a:avLst/>
          </a:prstGeom>
        </p:spPr>
      </p:pic>
    </p:spTree>
    <p:extLst>
      <p:ext uri="{BB962C8B-B14F-4D97-AF65-F5344CB8AC3E}">
        <p14:creationId xmlns:p14="http://schemas.microsoft.com/office/powerpoint/2010/main" val="2757575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2A5896-AE6C-464C-AD22-B028D18CC2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2711" y="566442"/>
            <a:ext cx="8572801" cy="5640149"/>
          </a:xfrm>
          <a:prstGeom prst="rect">
            <a:avLst/>
          </a:prstGeom>
        </p:spPr>
      </p:pic>
      <p:sp>
        <p:nvSpPr>
          <p:cNvPr id="2" name="Title 1">
            <a:extLst>
              <a:ext uri="{FF2B5EF4-FFF2-40B4-BE49-F238E27FC236}">
                <a16:creationId xmlns:a16="http://schemas.microsoft.com/office/drawing/2014/main" id="{AFEFA889-6AD7-454A-8DFB-B25FE5DB6145}"/>
              </a:ext>
            </a:extLst>
          </p:cNvPr>
          <p:cNvSpPr>
            <a:spLocks noGrp="1"/>
          </p:cNvSpPr>
          <p:nvPr>
            <p:ph type="title"/>
          </p:nvPr>
        </p:nvSpPr>
        <p:spPr>
          <a:xfrm>
            <a:off x="588263" y="457200"/>
            <a:ext cx="11018520" cy="553998"/>
          </a:xfrm>
        </p:spPr>
        <p:txBody>
          <a:bodyPr/>
          <a:lstStyle/>
          <a:p>
            <a:r>
              <a:rPr lang="en-US" dirty="0" err="1"/>
              <a:t>Annonce</a:t>
            </a:r>
            <a:r>
              <a:rPr lang="en-US" dirty="0"/>
              <a:t>…</a:t>
            </a:r>
          </a:p>
        </p:txBody>
      </p:sp>
      <p:sp>
        <p:nvSpPr>
          <p:cNvPr id="4" name="TextBox 3">
            <a:extLst>
              <a:ext uri="{FF2B5EF4-FFF2-40B4-BE49-F238E27FC236}">
                <a16:creationId xmlns:a16="http://schemas.microsoft.com/office/drawing/2014/main" id="{FD3026F9-C655-4D20-BA64-05B6B83408C7}"/>
              </a:ext>
            </a:extLst>
          </p:cNvPr>
          <p:cNvSpPr txBox="1"/>
          <p:nvPr/>
        </p:nvSpPr>
        <p:spPr>
          <a:xfrm>
            <a:off x="8015099" y="2094339"/>
            <a:ext cx="1936321" cy="3939540"/>
          </a:xfrm>
          <a:prstGeom prst="rect">
            <a:avLst/>
          </a:prstGeom>
          <a:noFill/>
        </p:spPr>
        <p:txBody>
          <a:bodyPr wrap="square" lIns="0" tIns="0" rIns="0" bIns="0" rtlCol="0">
            <a:spAutoFit/>
            <a:scene3d>
              <a:camera prst="orthographicFront">
                <a:rot lat="0" lon="0" rev="0"/>
              </a:camera>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5600" b="1" i="0" u="none" strike="noStrike" kern="1200" cap="none" spc="0" normalizeH="0" baseline="0" noProof="0">
                <a:ln>
                  <a:noFill/>
                </a:ln>
                <a:solidFill>
                  <a:srgbClr val="00CEF1"/>
                </a:solidFill>
                <a:effectLst/>
                <a:uLnTx/>
                <a:uFillTx/>
                <a:latin typeface="Segoe UI Black" panose="020B0A02040204020203" pitchFamily="34" charset="0"/>
                <a:ea typeface="Segoe UI Black" panose="020B0A02040204020203" pitchFamily="34" charset="0"/>
                <a:cs typeface="+mn-cs"/>
              </a:rPr>
              <a:t>2</a:t>
            </a:r>
          </a:p>
        </p:txBody>
      </p:sp>
    </p:spTree>
    <p:extLst>
      <p:ext uri="{BB962C8B-B14F-4D97-AF65-F5344CB8AC3E}">
        <p14:creationId xmlns:p14="http://schemas.microsoft.com/office/powerpoint/2010/main" val="4169953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xmlns:a14="http://schemas.microsoft.com/office/drawing/2010/main">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CF619-D8CB-40D0-B3DD-F69ADB7844D5}"/>
              </a:ext>
            </a:extLst>
          </p:cNvPr>
          <p:cNvSpPr>
            <a:spLocks noGrp="1"/>
          </p:cNvSpPr>
          <p:nvPr>
            <p:ph type="title"/>
          </p:nvPr>
        </p:nvSpPr>
        <p:spPr/>
        <p:txBody>
          <a:bodyPr/>
          <a:lstStyle/>
          <a:p>
            <a:r>
              <a:rPr lang="en-US" dirty="0" err="1"/>
              <a:t>Qu’est-ce</a:t>
            </a:r>
            <a:r>
              <a:rPr lang="en-US" dirty="0"/>
              <a:t> WSL 2 ?</a:t>
            </a:r>
          </a:p>
        </p:txBody>
      </p:sp>
      <p:sp>
        <p:nvSpPr>
          <p:cNvPr id="6" name="Rectangle 5">
            <a:extLst>
              <a:ext uri="{FF2B5EF4-FFF2-40B4-BE49-F238E27FC236}">
                <a16:creationId xmlns:a16="http://schemas.microsoft.com/office/drawing/2014/main" id="{283D9413-D045-45E9-8BA2-F4D6D1276370}"/>
              </a:ext>
            </a:extLst>
          </p:cNvPr>
          <p:cNvSpPr/>
          <p:nvPr/>
        </p:nvSpPr>
        <p:spPr bwMode="auto">
          <a:xfrm>
            <a:off x="2582333" y="5020733"/>
            <a:ext cx="6256867" cy="9652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4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WSL</a:t>
            </a:r>
            <a:endParaRPr kumimoji="0" lang="en-US" sz="4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Rectangle 6">
            <a:extLst>
              <a:ext uri="{FF2B5EF4-FFF2-40B4-BE49-F238E27FC236}">
                <a16:creationId xmlns:a16="http://schemas.microsoft.com/office/drawing/2014/main" id="{E806D0E7-1EBB-4534-B332-6A7A2CCEABE7}"/>
              </a:ext>
            </a:extLst>
          </p:cNvPr>
          <p:cNvSpPr/>
          <p:nvPr/>
        </p:nvSpPr>
        <p:spPr bwMode="auto">
          <a:xfrm>
            <a:off x="2582333" y="1837266"/>
            <a:ext cx="6256867" cy="3014134"/>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4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Linux distribution</a:t>
            </a:r>
          </a:p>
        </p:txBody>
      </p:sp>
      <p:grpSp>
        <p:nvGrpSpPr>
          <p:cNvPr id="14" name="Group 13">
            <a:extLst>
              <a:ext uri="{FF2B5EF4-FFF2-40B4-BE49-F238E27FC236}">
                <a16:creationId xmlns:a16="http://schemas.microsoft.com/office/drawing/2014/main" id="{F427FA6B-6FA3-4324-9FE3-BA6F6C080934}"/>
              </a:ext>
            </a:extLst>
          </p:cNvPr>
          <p:cNvGrpSpPr/>
          <p:nvPr/>
        </p:nvGrpSpPr>
        <p:grpSpPr>
          <a:xfrm>
            <a:off x="3887494" y="2828772"/>
            <a:ext cx="3655207" cy="1907159"/>
            <a:chOff x="6897394" y="2485872"/>
            <a:chExt cx="3655207" cy="1907159"/>
          </a:xfrm>
        </p:grpSpPr>
        <p:pic>
          <p:nvPicPr>
            <p:cNvPr id="9" name="Picture 8">
              <a:extLst>
                <a:ext uri="{FF2B5EF4-FFF2-40B4-BE49-F238E27FC236}">
                  <a16:creationId xmlns:a16="http://schemas.microsoft.com/office/drawing/2014/main" id="{81F6A186-7BDE-4B2E-8DAA-50E6D2691D8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855" b="89919" l="9609" r="94662">
                          <a14:foregroundMark x1="57651" y1="45565" x2="30605" y2="52419"/>
                          <a14:foregroundMark x1="30605" y1="52419" x2="57651" y2="39919"/>
                          <a14:foregroundMark x1="57651" y1="39919" x2="76868" y2="57661"/>
                          <a14:foregroundMark x1="69751" y1="57258" x2="56584" y2="26613"/>
                          <a14:foregroundMark x1="66192" y1="43548" x2="39858" y2="31048"/>
                          <a14:foregroundMark x1="39858" y1="31048" x2="55160" y2="49194"/>
                          <a14:foregroundMark x1="44840" y1="29032" x2="26690" y2="56048"/>
                          <a14:foregroundMark x1="26690" y1="56048" x2="41281" y2="29839"/>
                          <a14:foregroundMark x1="41281" y1="29839" x2="23843" y2="59677"/>
                          <a14:foregroundMark x1="23843" y1="59677" x2="43416" y2="44355"/>
                          <a14:foregroundMark x1="60142" y1="48387" x2="65480" y2="56452"/>
                          <a14:foregroundMark x1="57651" y1="9274" x2="57651" y2="9274"/>
                          <a14:foregroundMark x1="44484" y1="9274" x2="37011" y2="9274"/>
                          <a14:foregroundMark x1="44840" y1="6855" x2="47687" y2="6855"/>
                          <a14:foregroundMark x1="92171" y1="49194" x2="91103" y2="48387"/>
                          <a14:foregroundMark x1="94662" y1="48790" x2="94662" y2="48790"/>
                          <a14:foregroundMark x1="55160" y1="89919" x2="55160" y2="89919"/>
                          <a14:foregroundMark x1="39858" y1="53629" x2="36655" y2="56048"/>
                          <a14:foregroundMark x1="10676" y1="49194" x2="10676" y2="49194"/>
                          <a14:foregroundMark x1="11388" y1="48387" x2="11388" y2="48387"/>
                          <a14:foregroundMark x1="9964" y1="48387" x2="9964" y2="48387"/>
                        </a14:backgroundRemoval>
                      </a14:imgEffect>
                    </a14:imgLayer>
                  </a14:imgProps>
                </a:ext>
              </a:extLst>
            </a:blip>
            <a:stretch>
              <a:fillRect/>
            </a:stretch>
          </p:blipFill>
          <p:spPr>
            <a:xfrm>
              <a:off x="8584473" y="2485872"/>
              <a:ext cx="1269177" cy="1120128"/>
            </a:xfrm>
            <a:prstGeom prst="rect">
              <a:avLst/>
            </a:prstGeom>
          </p:spPr>
        </p:pic>
        <p:pic>
          <p:nvPicPr>
            <p:cNvPr id="10" name="Picture 9">
              <a:extLst>
                <a:ext uri="{FF2B5EF4-FFF2-40B4-BE49-F238E27FC236}">
                  <a16:creationId xmlns:a16="http://schemas.microsoft.com/office/drawing/2014/main" id="{26BE027E-D736-441E-A141-678442F63A15}"/>
                </a:ext>
              </a:extLst>
            </p:cNvPr>
            <p:cNvPicPr>
              <a:picLocks noChangeAspect="1"/>
            </p:cNvPicPr>
            <p:nvPr/>
          </p:nvPicPr>
          <p:blipFill>
            <a:blip r:embed="rId5"/>
            <a:stretch>
              <a:fillRect/>
            </a:stretch>
          </p:blipFill>
          <p:spPr>
            <a:xfrm>
              <a:off x="6897394" y="2571402"/>
              <a:ext cx="1705788" cy="860061"/>
            </a:xfrm>
            <a:prstGeom prst="rect">
              <a:avLst/>
            </a:prstGeom>
          </p:spPr>
        </p:pic>
        <p:pic>
          <p:nvPicPr>
            <p:cNvPr id="11" name="Picture 10">
              <a:extLst>
                <a:ext uri="{FF2B5EF4-FFF2-40B4-BE49-F238E27FC236}">
                  <a16:creationId xmlns:a16="http://schemas.microsoft.com/office/drawing/2014/main" id="{0BA0B556-3BA6-423D-886B-8FEA2B37FBC8}"/>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10000" b="90000" l="10000" r="90000"/>
                      </a14:imgEffect>
                    </a14:imgLayer>
                  </a14:imgProps>
                </a:ext>
              </a:extLst>
            </a:blip>
            <a:srcRect l="22465" t="18011" r="21264" b="28101"/>
            <a:stretch/>
          </p:blipFill>
          <p:spPr>
            <a:xfrm>
              <a:off x="9326025" y="2715065"/>
              <a:ext cx="1226576" cy="1168790"/>
            </a:xfrm>
            <a:prstGeom prst="rect">
              <a:avLst/>
            </a:prstGeom>
          </p:spPr>
        </p:pic>
        <p:pic>
          <p:nvPicPr>
            <p:cNvPr id="12" name="Picture 11">
              <a:extLst>
                <a:ext uri="{FF2B5EF4-FFF2-40B4-BE49-F238E27FC236}">
                  <a16:creationId xmlns:a16="http://schemas.microsoft.com/office/drawing/2014/main" id="{5D1DD2BB-AFD7-4711-99FF-7CE21F81FF8C}"/>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7831" b="95181" l="9906" r="89623">
                          <a14:foregroundMark x1="80189" y1="62651" x2="78774" y2="54217"/>
                          <a14:foregroundMark x1="52830" y1="92169" x2="43868" y2="92169"/>
                          <a14:foregroundMark x1="49057" y1="92169" x2="49057" y2="92169"/>
                          <a14:foregroundMark x1="49528" y1="92169" x2="49528" y2="92169"/>
                          <a14:foregroundMark x1="49528" y1="94578" x2="49528" y2="94578"/>
                          <a14:foregroundMark x1="49528" y1="95783" x2="49528" y2="95783"/>
                          <a14:foregroundMark x1="58962" y1="31325" x2="56604" y2="25301"/>
                          <a14:foregroundMark x1="62264" y1="30120" x2="63679" y2="31325"/>
                          <a14:foregroundMark x1="61792" y1="24096" x2="59906" y2="21687"/>
                          <a14:foregroundMark x1="59906" y1="21687" x2="61792" y2="21687"/>
                          <a14:foregroundMark x1="62736" y1="36145" x2="62736" y2="36145"/>
                          <a14:foregroundMark x1="64623" y1="39759" x2="64623" y2="39759"/>
                          <a14:foregroundMark x1="65094" y1="42771" x2="65094" y2="42771"/>
                          <a14:foregroundMark x1="65094" y1="42771" x2="54245" y2="38554"/>
                          <a14:foregroundMark x1="63208" y1="47590" x2="48585" y2="22289"/>
                          <a14:foregroundMark x1="49528" y1="25904" x2="70283" y2="53012"/>
                          <a14:foregroundMark x1="66038" y1="52410" x2="32547" y2="71084"/>
                          <a14:foregroundMark x1="32547" y1="71084" x2="47642" y2="28313"/>
                          <a14:foregroundMark x1="47642" y1="28313" x2="32075" y2="63253"/>
                          <a14:foregroundMark x1="47642" y1="77108" x2="30189" y2="37349"/>
                          <a14:foregroundMark x1="30189" y1="37349" x2="33962" y2="34337"/>
                          <a14:foregroundMark x1="34906" y1="42771" x2="21698" y2="51205"/>
                          <a14:foregroundMark x1="22642" y1="47590" x2="32075" y2="45181"/>
                          <a14:foregroundMark x1="64151" y1="65663" x2="58019" y2="73494"/>
                          <a14:foregroundMark x1="57075" y1="73494" x2="69811" y2="60241"/>
                          <a14:foregroundMark x1="63208" y1="81928" x2="58962" y2="81928"/>
                          <a14:foregroundMark x1="61792" y1="77108" x2="56132" y2="73494"/>
                          <a14:foregroundMark x1="47642" y1="18072" x2="45283" y2="9036"/>
                          <a14:foregroundMark x1="47642" y1="7831" x2="53302" y2="7831"/>
                        </a14:backgroundRemoval>
                      </a14:imgEffect>
                    </a14:imgLayer>
                  </a14:imgProps>
                </a:ext>
              </a:extLst>
            </a:blip>
            <a:stretch>
              <a:fillRect/>
            </a:stretch>
          </p:blipFill>
          <p:spPr>
            <a:xfrm>
              <a:off x="7399606" y="3131577"/>
              <a:ext cx="1558827" cy="1220591"/>
            </a:xfrm>
            <a:prstGeom prst="rect">
              <a:avLst/>
            </a:prstGeom>
          </p:spPr>
        </p:pic>
        <p:pic>
          <p:nvPicPr>
            <p:cNvPr id="13" name="Picture 12">
              <a:extLst>
                <a:ext uri="{FF2B5EF4-FFF2-40B4-BE49-F238E27FC236}">
                  <a16:creationId xmlns:a16="http://schemas.microsoft.com/office/drawing/2014/main" id="{31A090C2-ADC4-4DD5-B4B3-AD15AAB92818}"/>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3750" b="92500" l="8594" r="92578">
                          <a14:foregroundMark x1="26953" y1="25417" x2="53906" y2="8750"/>
                          <a14:foregroundMark x1="53906" y1="8750" x2="80859" y2="22917"/>
                          <a14:foregroundMark x1="80859" y1="22917" x2="91016" y2="52500"/>
                          <a14:foregroundMark x1="91016" y1="52500" x2="75391" y2="81250"/>
                          <a14:foregroundMark x1="75391" y1="81250" x2="45703" y2="92500"/>
                          <a14:foregroundMark x1="45703" y1="92500" x2="20703" y2="75417"/>
                          <a14:foregroundMark x1="20703" y1="75417" x2="17578" y2="44583"/>
                          <a14:foregroundMark x1="17578" y1="44583" x2="18750" y2="41667"/>
                          <a14:foregroundMark x1="51563" y1="87500" x2="34375" y2="52500"/>
                          <a14:foregroundMark x1="34375" y1="52500" x2="46484" y2="20000"/>
                          <a14:foregroundMark x1="46484" y1="20000" x2="75781" y2="30417"/>
                          <a14:foregroundMark x1="75781" y1="30417" x2="75000" y2="64583"/>
                          <a14:foregroundMark x1="75000" y1="64583" x2="46094" y2="78750"/>
                          <a14:foregroundMark x1="46094" y1="78750" x2="33203" y2="49167"/>
                          <a14:foregroundMark x1="33203" y1="49167" x2="60156" y2="35000"/>
                          <a14:foregroundMark x1="60156" y1="35000" x2="25781" y2="79583"/>
                          <a14:foregroundMark x1="46094" y1="62917" x2="67578" y2="30833"/>
                          <a14:foregroundMark x1="67578" y1="30833" x2="43359" y2="53750"/>
                          <a14:foregroundMark x1="43359" y1="53750" x2="69531" y2="49167"/>
                          <a14:foregroundMark x1="62109" y1="77083" x2="28516" y2="78333"/>
                          <a14:foregroundMark x1="28516" y1="78333" x2="45703" y2="79583"/>
                          <a14:foregroundMark x1="46094" y1="80833" x2="73438" y2="70000"/>
                          <a14:foregroundMark x1="73438" y1="70000" x2="76953" y2="37917"/>
                          <a14:foregroundMark x1="76953" y1="37917" x2="80469" y2="70833"/>
                          <a14:foregroundMark x1="80469" y1="70833" x2="76172" y2="73750"/>
                          <a14:foregroundMark x1="75391" y1="37083" x2="73047" y2="38750"/>
                          <a14:foregroundMark x1="77734" y1="63750" x2="42188" y2="60833"/>
                          <a14:foregroundMark x1="42188" y1="60833" x2="58984" y2="58750"/>
                          <a14:foregroundMark x1="66016" y1="58333" x2="67188" y2="23750"/>
                          <a14:foregroundMark x1="67188" y1="23750" x2="40234" y2="8333"/>
                          <a14:foregroundMark x1="40234" y1="8333" x2="38281" y2="8750"/>
                          <a14:foregroundMark x1="39453" y1="10000" x2="55469" y2="6667"/>
                          <a14:foregroundMark x1="52734" y1="4167" x2="50391" y2="3750"/>
                          <a14:foregroundMark x1="8594" y1="50000" x2="8594" y2="50000"/>
                          <a14:foregroundMark x1="91406" y1="47500" x2="91406" y2="47500"/>
                          <a14:foregroundMark x1="92578" y1="47500" x2="92578" y2="47500"/>
                        </a14:backgroundRemoval>
                      </a14:imgEffect>
                    </a14:imgLayer>
                  </a14:imgProps>
                </a:ext>
              </a:extLst>
            </a:blip>
            <a:stretch>
              <a:fillRect/>
            </a:stretch>
          </p:blipFill>
          <p:spPr>
            <a:xfrm>
              <a:off x="8621890" y="3130904"/>
              <a:ext cx="1346269" cy="1262127"/>
            </a:xfrm>
            <a:prstGeom prst="rect">
              <a:avLst/>
            </a:prstGeom>
          </p:spPr>
        </p:pic>
      </p:grpSp>
    </p:spTree>
    <p:extLst>
      <p:ext uri="{BB962C8B-B14F-4D97-AF65-F5344CB8AC3E}">
        <p14:creationId xmlns:p14="http://schemas.microsoft.com/office/powerpoint/2010/main" val="348836864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CF619-D8CB-40D0-B3DD-F69ADB7844D5}"/>
              </a:ext>
            </a:extLst>
          </p:cNvPr>
          <p:cNvSpPr>
            <a:spLocks noGrp="1"/>
          </p:cNvSpPr>
          <p:nvPr>
            <p:ph type="title"/>
          </p:nvPr>
        </p:nvSpPr>
        <p:spPr/>
        <p:txBody>
          <a:bodyPr/>
          <a:lstStyle/>
          <a:p>
            <a:r>
              <a:rPr lang="en-US" dirty="0"/>
              <a:t>Performance du </a:t>
            </a:r>
            <a:r>
              <a:rPr lang="en-US" dirty="0" err="1"/>
              <a:t>système</a:t>
            </a:r>
            <a:r>
              <a:rPr lang="en-US" dirty="0"/>
              <a:t> de </a:t>
            </a:r>
            <a:r>
              <a:rPr lang="en-US" dirty="0" err="1"/>
              <a:t>fichiers</a:t>
            </a:r>
            <a:endParaRPr lang="en-US" dirty="0"/>
          </a:p>
        </p:txBody>
      </p:sp>
      <p:sp>
        <p:nvSpPr>
          <p:cNvPr id="6" name="TextBox 5">
            <a:extLst>
              <a:ext uri="{FF2B5EF4-FFF2-40B4-BE49-F238E27FC236}">
                <a16:creationId xmlns:a16="http://schemas.microsoft.com/office/drawing/2014/main" id="{B8311949-C7C8-43FD-8718-03770375683C}"/>
              </a:ext>
            </a:extLst>
          </p:cNvPr>
          <p:cNvSpPr txBox="1"/>
          <p:nvPr/>
        </p:nvSpPr>
        <p:spPr>
          <a:xfrm>
            <a:off x="826139" y="1663371"/>
            <a:ext cx="9601198" cy="861774"/>
          </a:xfrm>
          <a:prstGeom prst="rect">
            <a:avLst/>
          </a:prstGeom>
          <a:noFill/>
        </p:spPr>
        <p:txBody>
          <a:bodyPr wrap="square" lIns="0" tIns="0" rIns="0" bIns="0" rtlCol="0">
            <a:spAutoFit/>
          </a:bodyPr>
          <a:lstStyle/>
          <a:p>
            <a:pPr lvl="0" algn="ctr" defTabSz="914400">
              <a:defRPr/>
            </a:pPr>
            <a:r>
              <a:rPr lang="fr-CA" sz="2800" dirty="0">
                <a:gradFill>
                  <a:gsLst>
                    <a:gs pos="2917">
                      <a:srgbClr val="000000"/>
                    </a:gs>
                    <a:gs pos="30000">
                      <a:srgbClr val="000000"/>
                    </a:gs>
                  </a:gsLst>
                  <a:lin ang="5400000" scaled="0"/>
                </a:gradFill>
              </a:rPr>
              <a:t>Comparaison de de la vitesse de WSL 2 versus WSL 1 sur un ordinateur </a:t>
            </a: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Surface</a:t>
            </a:r>
          </a:p>
        </p:txBody>
      </p:sp>
      <p:sp>
        <p:nvSpPr>
          <p:cNvPr id="7" name="TextBox 6">
            <a:extLst>
              <a:ext uri="{FF2B5EF4-FFF2-40B4-BE49-F238E27FC236}">
                <a16:creationId xmlns:a16="http://schemas.microsoft.com/office/drawing/2014/main" id="{3DEBECC3-1646-4D23-9341-49732E5FFA11}"/>
              </a:ext>
            </a:extLst>
          </p:cNvPr>
          <p:cNvSpPr txBox="1"/>
          <p:nvPr/>
        </p:nvSpPr>
        <p:spPr>
          <a:xfrm>
            <a:off x="474130" y="3177318"/>
            <a:ext cx="2795909" cy="233910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000000"/>
                    </a:gs>
                    <a:gs pos="30000">
                      <a:srgbClr val="000000"/>
                    </a:gs>
                  </a:gsLst>
                  <a:lin ang="5400000" scaled="0"/>
                </a:gradFill>
                <a:effectLst/>
                <a:uLnTx/>
                <a:uFillTx/>
                <a:latin typeface="Consolas" panose="020B0609020204030204" pitchFamily="49" charset="0"/>
                <a:ea typeface="+mn-ea"/>
                <a:cs typeface="+mn-cs"/>
              </a:rPr>
              <a:t>git clone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dirty="0">
                <a:ln>
                  <a:noFill/>
                </a:ln>
                <a:solidFill>
                  <a:srgbClr val="D83B01">
                    <a:lumMod val="60000"/>
                    <a:lumOff val="40000"/>
                  </a:srgbClr>
                </a:solidFill>
                <a:effectLst/>
                <a:uLnTx/>
                <a:uFillTx/>
                <a:latin typeface="Segoe UI"/>
                <a:ea typeface="+mn-ea"/>
                <a:cs typeface="+mn-cs"/>
              </a:rPr>
              <a:t>2,5x</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dirty="0">
                <a:gradFill>
                  <a:gsLst>
                    <a:gs pos="2917">
                      <a:srgbClr val="000000"/>
                    </a:gs>
                    <a:gs pos="30000">
                      <a:srgbClr val="000000"/>
                    </a:gs>
                  </a:gsLst>
                  <a:lin ang="5400000" scaled="0"/>
                </a:gradFill>
                <a:latin typeface="Consolas" panose="020B0609020204030204" pitchFamily="49" charset="0"/>
              </a:rPr>
              <a:t>p</a:t>
            </a:r>
            <a:r>
              <a:rPr kumimoji="0" lang="en-US" sz="36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Consolas" panose="020B0609020204030204" pitchFamily="49" charset="0"/>
                <a:ea typeface="+mn-ea"/>
                <a:cs typeface="+mn-cs"/>
              </a:rPr>
              <a:t>lus</a:t>
            </a:r>
            <a:r>
              <a:rPr kumimoji="0" lang="en-US" sz="3600" b="0" i="0" u="none" strike="noStrike" kern="1200" cap="none" spc="0" normalizeH="0" baseline="0" noProof="0" dirty="0">
                <a:ln>
                  <a:noFill/>
                </a:ln>
                <a:gradFill>
                  <a:gsLst>
                    <a:gs pos="2917">
                      <a:srgbClr val="000000"/>
                    </a:gs>
                    <a:gs pos="30000">
                      <a:srgbClr val="000000"/>
                    </a:gs>
                  </a:gsLst>
                  <a:lin ang="5400000" scaled="0"/>
                </a:gradFill>
                <a:effectLst/>
                <a:uLnTx/>
                <a:uFillTx/>
                <a:latin typeface="Consolas" panose="020B0609020204030204" pitchFamily="49" charset="0"/>
                <a:ea typeface="+mn-ea"/>
                <a:cs typeface="+mn-cs"/>
              </a:rPr>
              <a:t> </a:t>
            </a:r>
            <a:r>
              <a:rPr kumimoji="0" lang="en-US" sz="36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Consolas" panose="020B0609020204030204" pitchFamily="49" charset="0"/>
                <a:ea typeface="+mn-ea"/>
                <a:cs typeface="+mn-cs"/>
              </a:rPr>
              <a:t>rapide</a:t>
            </a:r>
            <a:endParaRPr kumimoji="0" lang="en-US" sz="3600" b="0" i="0" u="none" strike="noStrike" kern="1200" cap="none" spc="0" normalizeH="0" baseline="0" noProof="0" dirty="0">
              <a:ln>
                <a:noFill/>
              </a:ln>
              <a:solidFill>
                <a:srgbClr val="D83B01">
                  <a:lumMod val="60000"/>
                  <a:lumOff val="40000"/>
                </a:srgbClr>
              </a:solidFill>
              <a:effectLst/>
              <a:uLnTx/>
              <a:uFillTx/>
              <a:latin typeface="Segoe UI"/>
              <a:ea typeface="+mn-ea"/>
              <a:cs typeface="+mn-cs"/>
            </a:endParaRPr>
          </a:p>
        </p:txBody>
      </p:sp>
      <p:sp>
        <p:nvSpPr>
          <p:cNvPr id="8" name="TextBox 7">
            <a:extLst>
              <a:ext uri="{FF2B5EF4-FFF2-40B4-BE49-F238E27FC236}">
                <a16:creationId xmlns:a16="http://schemas.microsoft.com/office/drawing/2014/main" id="{28F54CCE-B165-49AE-B600-F9E0800DC3AD}"/>
              </a:ext>
            </a:extLst>
          </p:cNvPr>
          <p:cNvSpPr txBox="1"/>
          <p:nvPr/>
        </p:nvSpPr>
        <p:spPr>
          <a:xfrm>
            <a:off x="4597313" y="3150759"/>
            <a:ext cx="2997371" cy="2893100"/>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Consolas" panose="020B0609020204030204" pitchFamily="49" charset="0"/>
                <a:ea typeface="+mn-ea"/>
                <a:cs typeface="+mn-cs"/>
              </a:rPr>
              <a:t>npm</a:t>
            </a:r>
            <a:r>
              <a:rPr kumimoji="0" lang="en-US" sz="3600" b="0" i="0" u="none" strike="noStrike" kern="1200" cap="none" spc="0" normalizeH="0" baseline="0" noProof="0" dirty="0">
                <a:ln>
                  <a:noFill/>
                </a:ln>
                <a:gradFill>
                  <a:gsLst>
                    <a:gs pos="2917">
                      <a:srgbClr val="000000"/>
                    </a:gs>
                    <a:gs pos="30000">
                      <a:srgbClr val="000000"/>
                    </a:gs>
                  </a:gsLst>
                  <a:lin ang="5400000" scaled="0"/>
                </a:gradFill>
                <a:effectLst/>
                <a:uLnTx/>
                <a:uFillTx/>
                <a:latin typeface="Consolas" panose="020B0609020204030204" pitchFamily="49" charset="0"/>
                <a:ea typeface="+mn-ea"/>
                <a:cs typeface="+mn-cs"/>
              </a:rPr>
              <a:t> install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dirty="0">
                <a:ln>
                  <a:noFill/>
                </a:ln>
                <a:solidFill>
                  <a:srgbClr val="D83B01">
                    <a:lumMod val="60000"/>
                    <a:lumOff val="40000"/>
                  </a:srgbClr>
                </a:solidFill>
                <a:effectLst/>
                <a:uLnTx/>
                <a:uFillTx/>
                <a:latin typeface="Segoe UI"/>
                <a:ea typeface="+mn-ea"/>
                <a:cs typeface="+mn-cs"/>
              </a:rPr>
              <a:t>4,7x</a:t>
            </a:r>
          </a:p>
          <a:p>
            <a:pPr algn="ctr" defTabSz="914400">
              <a:defRPr/>
            </a:pPr>
            <a:r>
              <a:rPr lang="en-US" sz="3600" dirty="0">
                <a:gradFill>
                  <a:gsLst>
                    <a:gs pos="2917">
                      <a:srgbClr val="000000"/>
                    </a:gs>
                    <a:gs pos="30000">
                      <a:srgbClr val="000000"/>
                    </a:gs>
                  </a:gsLst>
                  <a:lin ang="5400000" scaled="0"/>
                </a:gradFill>
                <a:latin typeface="Consolas" panose="020B0609020204030204" pitchFamily="49" charset="0"/>
              </a:rPr>
              <a:t>plus </a:t>
            </a:r>
            <a:r>
              <a:rPr lang="en-US" sz="3600" dirty="0" err="1">
                <a:gradFill>
                  <a:gsLst>
                    <a:gs pos="2917">
                      <a:srgbClr val="000000"/>
                    </a:gs>
                    <a:gs pos="30000">
                      <a:srgbClr val="000000"/>
                    </a:gs>
                  </a:gsLst>
                  <a:lin ang="5400000" scaled="0"/>
                </a:gradFill>
                <a:latin typeface="Consolas" panose="020B0609020204030204" pitchFamily="49" charset="0"/>
              </a:rPr>
              <a:t>rapide</a:t>
            </a:r>
            <a:endParaRPr lang="en-US" sz="3600" dirty="0">
              <a:solidFill>
                <a:srgbClr val="D83B01">
                  <a:lumMod val="60000"/>
                  <a:lumOff val="40000"/>
                </a:srgbClr>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D83B01">
                  <a:lumMod val="60000"/>
                  <a:lumOff val="40000"/>
                </a:srgbClr>
              </a:solidFill>
              <a:effectLst/>
              <a:uLnTx/>
              <a:uFillTx/>
              <a:latin typeface="Segoe UI"/>
              <a:ea typeface="+mn-ea"/>
              <a:cs typeface="+mn-cs"/>
            </a:endParaRPr>
          </a:p>
        </p:txBody>
      </p:sp>
      <p:sp>
        <p:nvSpPr>
          <p:cNvPr id="9" name="TextBox 8">
            <a:extLst>
              <a:ext uri="{FF2B5EF4-FFF2-40B4-BE49-F238E27FC236}">
                <a16:creationId xmlns:a16="http://schemas.microsoft.com/office/drawing/2014/main" id="{D5567814-FE5A-4BAD-B166-24CB1B8B74D5}"/>
              </a:ext>
            </a:extLst>
          </p:cNvPr>
          <p:cNvSpPr txBox="1"/>
          <p:nvPr/>
        </p:nvSpPr>
        <p:spPr>
          <a:xfrm>
            <a:off x="8921958" y="3177318"/>
            <a:ext cx="2795907" cy="2893100"/>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Consolas" panose="020B0609020204030204" pitchFamily="49" charset="0"/>
                <a:ea typeface="+mn-ea"/>
                <a:cs typeface="+mn-cs"/>
              </a:rPr>
              <a:t>cmake</a:t>
            </a:r>
            <a:endParaRPr kumimoji="0" lang="en-US" sz="3600" b="0" i="0" u="none" strike="noStrike" kern="1200" cap="none" spc="0" normalizeH="0" baseline="0" noProof="0" dirty="0">
              <a:ln>
                <a:noFill/>
              </a:ln>
              <a:gradFill>
                <a:gsLst>
                  <a:gs pos="2917">
                    <a:srgbClr val="000000"/>
                  </a:gs>
                  <a:gs pos="30000">
                    <a:srgbClr val="000000"/>
                  </a:gs>
                </a:gsLst>
                <a:lin ang="5400000" scaled="0"/>
              </a:gradFill>
              <a:effectLst/>
              <a:uLnTx/>
              <a:uFillTx/>
              <a:latin typeface="Consolas" panose="020B0609020204030204" pitchFamily="49"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dirty="0">
                <a:ln>
                  <a:noFill/>
                </a:ln>
                <a:solidFill>
                  <a:srgbClr val="D83B01">
                    <a:lumMod val="60000"/>
                    <a:lumOff val="40000"/>
                  </a:srgbClr>
                </a:solidFill>
                <a:effectLst/>
                <a:uLnTx/>
                <a:uFillTx/>
                <a:latin typeface="Segoe UI"/>
                <a:ea typeface="+mn-ea"/>
                <a:cs typeface="+mn-cs"/>
              </a:rPr>
              <a:t>3,1x</a:t>
            </a:r>
          </a:p>
          <a:p>
            <a:pPr algn="ctr" defTabSz="914400">
              <a:defRPr/>
            </a:pPr>
            <a:r>
              <a:rPr lang="en-US" sz="3600" dirty="0">
                <a:gradFill>
                  <a:gsLst>
                    <a:gs pos="2917">
                      <a:srgbClr val="000000"/>
                    </a:gs>
                    <a:gs pos="30000">
                      <a:srgbClr val="000000"/>
                    </a:gs>
                  </a:gsLst>
                  <a:lin ang="5400000" scaled="0"/>
                </a:gradFill>
                <a:latin typeface="Consolas" panose="020B0609020204030204" pitchFamily="49" charset="0"/>
              </a:rPr>
              <a:t>plus </a:t>
            </a:r>
            <a:r>
              <a:rPr lang="en-US" sz="3600" dirty="0" err="1">
                <a:gradFill>
                  <a:gsLst>
                    <a:gs pos="2917">
                      <a:srgbClr val="000000"/>
                    </a:gs>
                    <a:gs pos="30000">
                      <a:srgbClr val="000000"/>
                    </a:gs>
                  </a:gsLst>
                  <a:lin ang="5400000" scaled="0"/>
                </a:gradFill>
                <a:latin typeface="Consolas" panose="020B0609020204030204" pitchFamily="49" charset="0"/>
              </a:rPr>
              <a:t>rapide</a:t>
            </a:r>
            <a:endParaRPr lang="en-US" sz="3600" dirty="0">
              <a:solidFill>
                <a:srgbClr val="D83B01">
                  <a:lumMod val="60000"/>
                  <a:lumOff val="40000"/>
                </a:srgbClr>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D83B01">
                  <a:lumMod val="60000"/>
                  <a:lumOff val="40000"/>
                </a:srgbClr>
              </a:solidFill>
              <a:effectLst/>
              <a:uLnTx/>
              <a:uFillTx/>
              <a:latin typeface="Segoe UI"/>
              <a:ea typeface="+mn-ea"/>
              <a:cs typeface="+mn-cs"/>
            </a:endParaRPr>
          </a:p>
        </p:txBody>
      </p:sp>
    </p:spTree>
    <p:extLst>
      <p:ext uri="{BB962C8B-B14F-4D97-AF65-F5344CB8AC3E}">
        <p14:creationId xmlns:p14="http://schemas.microsoft.com/office/powerpoint/2010/main" val="22586722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B8656C93-7826-493E-90C7-EDFA6D355518}"/>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7638" t="7505" r="7630" b="7417"/>
          <a:stretch/>
        </p:blipFill>
        <p:spPr>
          <a:xfrm>
            <a:off x="968326" y="0"/>
            <a:ext cx="10255348" cy="6858000"/>
          </a:xfrm>
          <a:prstGeom prst="rect">
            <a:avLst/>
          </a:prstGeom>
        </p:spPr>
      </p:pic>
    </p:spTree>
    <p:extLst>
      <p:ext uri="{BB962C8B-B14F-4D97-AF65-F5344CB8AC3E}">
        <p14:creationId xmlns:p14="http://schemas.microsoft.com/office/powerpoint/2010/main" val="103045960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76BBE-6891-4109-9694-D3B592A846C9}"/>
              </a:ext>
            </a:extLst>
          </p:cNvPr>
          <p:cNvSpPr>
            <a:spLocks noGrp="1"/>
          </p:cNvSpPr>
          <p:nvPr>
            <p:ph type="title"/>
          </p:nvPr>
        </p:nvSpPr>
        <p:spPr/>
        <p:txBody>
          <a:bodyPr/>
          <a:lstStyle/>
          <a:p>
            <a:r>
              <a:rPr lang="en-US" dirty="0"/>
              <a:t>Docker dans WSL 2 !</a:t>
            </a:r>
          </a:p>
        </p:txBody>
      </p:sp>
    </p:spTree>
    <p:extLst>
      <p:ext uri="{BB962C8B-B14F-4D97-AF65-F5344CB8AC3E}">
        <p14:creationId xmlns:p14="http://schemas.microsoft.com/office/powerpoint/2010/main" val="1529090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E6D9B-CF3F-420D-A2EC-64F8119D0FC7}"/>
              </a:ext>
            </a:extLst>
          </p:cNvPr>
          <p:cNvSpPr>
            <a:spLocks noGrp="1"/>
          </p:cNvSpPr>
          <p:nvPr>
            <p:ph type="title"/>
          </p:nvPr>
        </p:nvSpPr>
        <p:spPr>
          <a:xfrm>
            <a:off x="588263" y="457200"/>
            <a:ext cx="11018520" cy="553998"/>
          </a:xfrm>
        </p:spPr>
        <p:txBody>
          <a:bodyPr/>
          <a:lstStyle/>
          <a:p>
            <a:r>
              <a:rPr lang="en-US" dirty="0"/>
              <a:t>Un noyau Linux </a:t>
            </a:r>
            <a:r>
              <a:rPr lang="en-US" dirty="0" err="1"/>
              <a:t>livré</a:t>
            </a:r>
            <a:r>
              <a:rPr lang="en-US" dirty="0"/>
              <a:t> avec Windows !</a:t>
            </a:r>
          </a:p>
        </p:txBody>
      </p:sp>
      <p:sp>
        <p:nvSpPr>
          <p:cNvPr id="25" name="Content Placeholder 2">
            <a:extLst>
              <a:ext uri="{FF2B5EF4-FFF2-40B4-BE49-F238E27FC236}">
                <a16:creationId xmlns:a16="http://schemas.microsoft.com/office/drawing/2014/main" id="{C83B835D-9115-4AA6-B74A-837700421FC8}"/>
              </a:ext>
            </a:extLst>
          </p:cNvPr>
          <p:cNvSpPr>
            <a:spLocks noGrp="1"/>
          </p:cNvSpPr>
          <p:nvPr>
            <p:ph sz="quarter" idx="10"/>
          </p:nvPr>
        </p:nvSpPr>
        <p:spPr>
          <a:xfrm>
            <a:off x="5188222" y="1619306"/>
            <a:ext cx="6249499" cy="3102388"/>
          </a:xfrm>
        </p:spPr>
        <p:txBody>
          <a:bodyPr vert="horz" wrap="square" lIns="0" tIns="0" rIns="0" bIns="0" rtlCol="0" anchor="t">
            <a:spAutoFit/>
          </a:bodyPr>
          <a:lstStyle/>
          <a:p>
            <a:r>
              <a:rPr lang="en-US" sz="2400" dirty="0" err="1">
                <a:cs typeface="Segoe UI"/>
              </a:rPr>
              <a:t>Construit</a:t>
            </a:r>
            <a:r>
              <a:rPr lang="en-US" sz="2400" dirty="0">
                <a:cs typeface="Segoe UI"/>
              </a:rPr>
              <a:t> à </a:t>
            </a:r>
            <a:r>
              <a:rPr lang="en-US" sz="2400" dirty="0" err="1">
                <a:cs typeface="Segoe UI"/>
              </a:rPr>
              <a:t>partir</a:t>
            </a:r>
            <a:r>
              <a:rPr lang="en-US" sz="2400" dirty="0">
                <a:cs typeface="Segoe UI"/>
              </a:rPr>
              <a:t> de Linux 4.19</a:t>
            </a:r>
          </a:p>
          <a:p>
            <a:pPr lvl="1"/>
            <a:r>
              <a:rPr lang="en-US" sz="1600" dirty="0" err="1">
                <a:cs typeface="Segoe UI"/>
              </a:rPr>
              <a:t>Dernière</a:t>
            </a:r>
            <a:r>
              <a:rPr lang="en-US" sz="1600" dirty="0">
                <a:cs typeface="Segoe UI"/>
              </a:rPr>
              <a:t> </a:t>
            </a:r>
            <a:r>
              <a:rPr lang="en-US" sz="1600" dirty="0" err="1">
                <a:cs typeface="Segoe UI"/>
              </a:rPr>
              <a:t>branche</a:t>
            </a:r>
            <a:r>
              <a:rPr lang="en-US" sz="1600" dirty="0">
                <a:cs typeface="Segoe UI"/>
              </a:rPr>
              <a:t> stable</a:t>
            </a:r>
          </a:p>
          <a:p>
            <a:r>
              <a:rPr lang="en-US" sz="2400" dirty="0" err="1">
                <a:cs typeface="Segoe UI"/>
              </a:rPr>
              <a:t>Spécialement</a:t>
            </a:r>
            <a:r>
              <a:rPr lang="en-US" sz="2400" dirty="0">
                <a:cs typeface="Segoe UI"/>
              </a:rPr>
              <a:t> </a:t>
            </a:r>
            <a:r>
              <a:rPr lang="en-US" sz="2400" dirty="0" err="1">
                <a:cs typeface="Segoe UI"/>
              </a:rPr>
              <a:t>adapté</a:t>
            </a:r>
            <a:r>
              <a:rPr lang="en-US" sz="2400" dirty="0">
                <a:cs typeface="Segoe UI"/>
              </a:rPr>
              <a:t> pour WSL 2</a:t>
            </a:r>
            <a:endParaRPr lang="en-US" sz="2400" dirty="0"/>
          </a:p>
          <a:p>
            <a:r>
              <a:rPr lang="en-US" sz="2400" dirty="0" err="1">
                <a:cs typeface="Segoe UI"/>
              </a:rPr>
              <a:t>Entièrement</a:t>
            </a:r>
            <a:r>
              <a:rPr lang="en-US" sz="2400" dirty="0">
                <a:cs typeface="Segoe UI"/>
              </a:rPr>
              <a:t> </a:t>
            </a:r>
            <a:r>
              <a:rPr lang="en-US" sz="2400" dirty="0" err="1">
                <a:cs typeface="Segoe UI"/>
              </a:rPr>
              <a:t>géré</a:t>
            </a:r>
            <a:r>
              <a:rPr lang="en-US" sz="2400" dirty="0">
                <a:cs typeface="Segoe UI"/>
              </a:rPr>
              <a:t> par Microsoft</a:t>
            </a:r>
          </a:p>
          <a:p>
            <a:pPr lvl="1"/>
            <a:r>
              <a:rPr lang="en-US" sz="1600" dirty="0" err="1">
                <a:cs typeface="Segoe UI"/>
              </a:rPr>
              <a:t>Construit</a:t>
            </a:r>
            <a:r>
              <a:rPr lang="en-US" sz="1600" dirty="0">
                <a:cs typeface="Segoe UI"/>
              </a:rPr>
              <a:t> </a:t>
            </a:r>
            <a:r>
              <a:rPr lang="en-US" sz="1600" dirty="0" err="1">
                <a:cs typeface="Segoe UI"/>
              </a:rPr>
              <a:t>en</a:t>
            </a:r>
            <a:r>
              <a:rPr lang="en-US" sz="1600" dirty="0">
                <a:cs typeface="Segoe UI"/>
              </a:rPr>
              <a:t> interne, </a:t>
            </a:r>
            <a:r>
              <a:rPr lang="en-US" sz="1600" dirty="0" err="1">
                <a:cs typeface="Segoe UI"/>
              </a:rPr>
              <a:t>maintenu</a:t>
            </a:r>
            <a:r>
              <a:rPr lang="en-US" sz="1600" dirty="0">
                <a:cs typeface="Segoe UI"/>
              </a:rPr>
              <a:t> via Windows Update</a:t>
            </a:r>
          </a:p>
          <a:p>
            <a:r>
              <a:rPr lang="en-US" sz="2400" dirty="0">
                <a:cs typeface="Segoe UI"/>
              </a:rPr>
              <a:t>Open Source ! </a:t>
            </a:r>
            <a:r>
              <a:rPr lang="en-US" sz="2400" dirty="0" err="1">
                <a:cs typeface="Segoe UI"/>
              </a:rPr>
              <a:t>Même</a:t>
            </a:r>
            <a:r>
              <a:rPr lang="en-US" sz="2400" dirty="0">
                <a:cs typeface="Segoe UI"/>
              </a:rPr>
              <a:t> source que </a:t>
            </a:r>
            <a:r>
              <a:rPr lang="en-US" sz="2400" dirty="0" err="1">
                <a:cs typeface="Segoe UI"/>
              </a:rPr>
              <a:t>vous</a:t>
            </a:r>
            <a:r>
              <a:rPr lang="en-US" sz="2400" dirty="0">
                <a:cs typeface="Segoe UI"/>
              </a:rPr>
              <a:t> </a:t>
            </a:r>
            <a:r>
              <a:rPr lang="en-US" sz="2400" dirty="0" err="1">
                <a:cs typeface="Segoe UI"/>
              </a:rPr>
              <a:t>voyez</a:t>
            </a:r>
            <a:r>
              <a:rPr lang="en-US" sz="2400" dirty="0">
                <a:cs typeface="Segoe UI"/>
              </a:rPr>
              <a:t> sur Kernel.org</a:t>
            </a:r>
            <a:endParaRPr lang="en-US" sz="2400" dirty="0"/>
          </a:p>
          <a:p>
            <a:endParaRPr lang="en-US" sz="2400" dirty="0"/>
          </a:p>
        </p:txBody>
      </p:sp>
      <p:pic>
        <p:nvPicPr>
          <p:cNvPr id="4" name="Picture 3">
            <a:extLst>
              <a:ext uri="{FF2B5EF4-FFF2-40B4-BE49-F238E27FC236}">
                <a16:creationId xmlns:a16="http://schemas.microsoft.com/office/drawing/2014/main" id="{591FE344-436C-45EC-B3D1-12BABFFEEB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4683" y="1876156"/>
            <a:ext cx="3023695" cy="3619387"/>
          </a:xfrm>
          <a:prstGeom prst="rect">
            <a:avLst/>
          </a:prstGeom>
        </p:spPr>
      </p:pic>
    </p:spTree>
    <p:extLst>
      <p:ext uri="{BB962C8B-B14F-4D97-AF65-F5344CB8AC3E}">
        <p14:creationId xmlns:p14="http://schemas.microsoft.com/office/powerpoint/2010/main" val="7137863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BD413B29-8C9B-493F-8F3C-F83384784BEB}"/>
              </a:ext>
            </a:extLst>
          </p:cNvPr>
          <p:cNvSpPr/>
          <p:nvPr/>
        </p:nvSpPr>
        <p:spPr bwMode="auto">
          <a:xfrm>
            <a:off x="6791964" y="1584960"/>
            <a:ext cx="4781867" cy="4328160"/>
          </a:xfrm>
          <a:prstGeom prst="roundRect">
            <a:avLst>
              <a:gd name="adj" fmla="val 4795"/>
            </a:avLst>
          </a:prstGeom>
          <a:noFill/>
          <a:ln>
            <a:solidFill>
              <a:schemeClr val="tx2">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Rectangle: Rounded Corners 8">
            <a:extLst>
              <a:ext uri="{FF2B5EF4-FFF2-40B4-BE49-F238E27FC236}">
                <a16:creationId xmlns:a16="http://schemas.microsoft.com/office/drawing/2014/main" id="{4354BC40-6777-4899-957C-9C4D6A4B4CC5}"/>
              </a:ext>
            </a:extLst>
          </p:cNvPr>
          <p:cNvSpPr/>
          <p:nvPr/>
        </p:nvSpPr>
        <p:spPr bwMode="auto">
          <a:xfrm>
            <a:off x="618172" y="1498600"/>
            <a:ext cx="4781867" cy="4328160"/>
          </a:xfrm>
          <a:prstGeom prst="roundRect">
            <a:avLst>
              <a:gd name="adj" fmla="val 4795"/>
            </a:avLst>
          </a:prstGeom>
          <a:noFill/>
          <a:ln>
            <a:solidFill>
              <a:schemeClr val="tx2">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Content Placeholder 2">
            <a:extLst>
              <a:ext uri="{FF2B5EF4-FFF2-40B4-BE49-F238E27FC236}">
                <a16:creationId xmlns:a16="http://schemas.microsoft.com/office/drawing/2014/main" id="{FC02E505-6A06-48EF-9FA7-34440BA0BCB8}"/>
              </a:ext>
            </a:extLst>
          </p:cNvPr>
          <p:cNvSpPr>
            <a:spLocks noGrp="1"/>
          </p:cNvSpPr>
          <p:nvPr>
            <p:ph sz="quarter" idx="12"/>
          </p:nvPr>
        </p:nvSpPr>
        <p:spPr>
          <a:xfrm>
            <a:off x="746759" y="3710940"/>
            <a:ext cx="4638167" cy="1982081"/>
          </a:xfrm>
        </p:spPr>
        <p:txBody>
          <a:bodyPr/>
          <a:lstStyle/>
          <a:p>
            <a:r>
              <a:rPr lang="en-US" dirty="0" err="1"/>
              <a:t>Isolé</a:t>
            </a:r>
            <a:endParaRPr lang="en-US" dirty="0"/>
          </a:p>
          <a:p>
            <a:r>
              <a:rPr lang="en-US" dirty="0"/>
              <a:t>Plus lent à </a:t>
            </a:r>
            <a:r>
              <a:rPr lang="en-US" dirty="0" err="1"/>
              <a:t>démarrer</a:t>
            </a:r>
            <a:endParaRPr lang="en-US" dirty="0"/>
          </a:p>
          <a:p>
            <a:r>
              <a:rPr lang="en-US" dirty="0"/>
              <a:t>Large </a:t>
            </a:r>
            <a:r>
              <a:rPr lang="en-US" dirty="0" err="1"/>
              <a:t>empreinte</a:t>
            </a:r>
            <a:r>
              <a:rPr lang="en-US" dirty="0"/>
              <a:t> </a:t>
            </a:r>
            <a:r>
              <a:rPr lang="en-US" dirty="0" err="1"/>
              <a:t>mémoire</a:t>
            </a:r>
            <a:endParaRPr lang="en-US" dirty="0"/>
          </a:p>
          <a:p>
            <a:r>
              <a:rPr lang="en-US" dirty="0" err="1"/>
              <a:t>Vous</a:t>
            </a:r>
            <a:r>
              <a:rPr lang="en-US" dirty="0"/>
              <a:t> </a:t>
            </a:r>
            <a:r>
              <a:rPr lang="en-US" dirty="0" err="1"/>
              <a:t>devez</a:t>
            </a:r>
            <a:r>
              <a:rPr lang="en-US" dirty="0"/>
              <a:t> la </a:t>
            </a:r>
            <a:r>
              <a:rPr lang="en-US" dirty="0" err="1"/>
              <a:t>gérer</a:t>
            </a:r>
            <a:endParaRPr lang="en-US" dirty="0"/>
          </a:p>
        </p:txBody>
      </p:sp>
      <p:sp>
        <p:nvSpPr>
          <p:cNvPr id="4" name="Content Placeholder 3">
            <a:extLst>
              <a:ext uri="{FF2B5EF4-FFF2-40B4-BE49-F238E27FC236}">
                <a16:creationId xmlns:a16="http://schemas.microsoft.com/office/drawing/2014/main" id="{EA149382-728D-4C43-A46F-BC51546C0A85}"/>
              </a:ext>
            </a:extLst>
          </p:cNvPr>
          <p:cNvSpPr>
            <a:spLocks noGrp="1"/>
          </p:cNvSpPr>
          <p:nvPr>
            <p:ph sz="quarter" idx="13"/>
          </p:nvPr>
        </p:nvSpPr>
        <p:spPr>
          <a:xfrm>
            <a:off x="6942778" y="3710940"/>
            <a:ext cx="5219700" cy="2499146"/>
          </a:xfrm>
        </p:spPr>
        <p:txBody>
          <a:bodyPr/>
          <a:lstStyle/>
          <a:p>
            <a:r>
              <a:rPr lang="en-US" dirty="0" err="1"/>
              <a:t>Intégré</a:t>
            </a:r>
            <a:endParaRPr lang="en-US" dirty="0"/>
          </a:p>
          <a:p>
            <a:r>
              <a:rPr lang="en-US" dirty="0" err="1"/>
              <a:t>Démarrage</a:t>
            </a:r>
            <a:r>
              <a:rPr lang="en-US" dirty="0"/>
              <a:t> </a:t>
            </a:r>
            <a:r>
              <a:rPr lang="en-US" dirty="0" err="1"/>
              <a:t>rapide</a:t>
            </a:r>
            <a:r>
              <a:rPr lang="en-US" dirty="0"/>
              <a:t> (~1 s)</a:t>
            </a:r>
          </a:p>
          <a:p>
            <a:r>
              <a:rPr lang="en-US" dirty="0" err="1"/>
              <a:t>Faible</a:t>
            </a:r>
            <a:r>
              <a:rPr lang="en-US" dirty="0"/>
              <a:t> </a:t>
            </a:r>
            <a:r>
              <a:rPr lang="en-US" dirty="0" err="1"/>
              <a:t>empreinte</a:t>
            </a:r>
            <a:r>
              <a:rPr lang="en-US" dirty="0"/>
              <a:t> </a:t>
            </a:r>
            <a:r>
              <a:rPr lang="en-US" dirty="0" err="1"/>
              <a:t>mémoire</a:t>
            </a:r>
            <a:endParaRPr lang="en-US" dirty="0"/>
          </a:p>
          <a:p>
            <a:r>
              <a:rPr lang="en-US" dirty="0" err="1"/>
              <a:t>Fonctionne</a:t>
            </a:r>
            <a:r>
              <a:rPr lang="en-US" dirty="0"/>
              <a:t> </a:t>
            </a:r>
            <a:r>
              <a:rPr lang="en-US" dirty="0" err="1"/>
              <a:t>si</a:t>
            </a:r>
            <a:r>
              <a:rPr lang="en-US" dirty="0"/>
              <a:t> </a:t>
            </a:r>
            <a:r>
              <a:rPr lang="en-US" dirty="0" err="1"/>
              <a:t>nécessaire</a:t>
            </a:r>
            <a:endParaRPr lang="en-US" dirty="0"/>
          </a:p>
          <a:p>
            <a:endParaRPr lang="en-US" dirty="0"/>
          </a:p>
        </p:txBody>
      </p:sp>
      <p:sp>
        <p:nvSpPr>
          <p:cNvPr id="5" name="Rectangle: Rounded Corners 4">
            <a:extLst>
              <a:ext uri="{FF2B5EF4-FFF2-40B4-BE49-F238E27FC236}">
                <a16:creationId xmlns:a16="http://schemas.microsoft.com/office/drawing/2014/main" id="{CDB9AC09-6546-4C7B-8EE8-A9289756EF20}"/>
              </a:ext>
            </a:extLst>
          </p:cNvPr>
          <p:cNvSpPr/>
          <p:nvPr/>
        </p:nvSpPr>
        <p:spPr bwMode="auto">
          <a:xfrm>
            <a:off x="618172" y="670560"/>
            <a:ext cx="4781867" cy="2819400"/>
          </a:xfrm>
          <a:prstGeom prst="round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VM </a:t>
            </a:r>
            <a:r>
              <a:rPr kumimoji="0" lang="en-US" sz="5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Traditionnelle</a:t>
            </a:r>
            <a:endParaRPr kumimoji="0" lang="en-US" sz="5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8623668-AB67-442E-82F4-CA589CF1FE84}"/>
              </a:ext>
            </a:extLst>
          </p:cNvPr>
          <p:cNvSpPr/>
          <p:nvPr/>
        </p:nvSpPr>
        <p:spPr bwMode="auto">
          <a:xfrm>
            <a:off x="6791963" y="670560"/>
            <a:ext cx="4781867" cy="2819400"/>
          </a:xfrm>
          <a:prstGeom prst="round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WSL 2</a:t>
            </a:r>
          </a:p>
        </p:txBody>
      </p:sp>
      <p:sp>
        <p:nvSpPr>
          <p:cNvPr id="11" name="TextBox 10">
            <a:extLst>
              <a:ext uri="{FF2B5EF4-FFF2-40B4-BE49-F238E27FC236}">
                <a16:creationId xmlns:a16="http://schemas.microsoft.com/office/drawing/2014/main" id="{00A1EF5B-5110-48B0-BA89-1D616C81F713}"/>
              </a:ext>
            </a:extLst>
          </p:cNvPr>
          <p:cNvSpPr txBox="1"/>
          <p:nvPr/>
        </p:nvSpPr>
        <p:spPr>
          <a:xfrm>
            <a:off x="5768341" y="1847585"/>
            <a:ext cx="655318" cy="492443"/>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VS</a:t>
            </a:r>
          </a:p>
        </p:txBody>
      </p:sp>
    </p:spTree>
    <p:extLst>
      <p:ext uri="{BB962C8B-B14F-4D97-AF65-F5344CB8AC3E}">
        <p14:creationId xmlns:p14="http://schemas.microsoft.com/office/powerpoint/2010/main" val="2469624988"/>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E6D9B-CF3F-420D-A2EC-64F8119D0FC7}"/>
              </a:ext>
            </a:extLst>
          </p:cNvPr>
          <p:cNvSpPr>
            <a:spLocks noGrp="1"/>
          </p:cNvSpPr>
          <p:nvPr>
            <p:ph type="title"/>
          </p:nvPr>
        </p:nvSpPr>
        <p:spPr>
          <a:xfrm>
            <a:off x="588263" y="457200"/>
            <a:ext cx="11018520" cy="553998"/>
          </a:xfrm>
        </p:spPr>
        <p:txBody>
          <a:bodyPr/>
          <a:lstStyle/>
          <a:p>
            <a:r>
              <a:rPr lang="en-US" dirty="0"/>
              <a:t>Aperçu de </a:t>
            </a:r>
            <a:r>
              <a:rPr lang="en-US" dirty="0" err="1"/>
              <a:t>l’architecture</a:t>
            </a:r>
            <a:r>
              <a:rPr lang="en-US" dirty="0"/>
              <a:t> de WSL 2</a:t>
            </a:r>
          </a:p>
        </p:txBody>
      </p:sp>
      <p:grpSp>
        <p:nvGrpSpPr>
          <p:cNvPr id="11" name="Group 10">
            <a:extLst>
              <a:ext uri="{FF2B5EF4-FFF2-40B4-BE49-F238E27FC236}">
                <a16:creationId xmlns:a16="http://schemas.microsoft.com/office/drawing/2014/main" id="{BA695C48-FD80-444D-AA74-47E111ABE96E}"/>
              </a:ext>
            </a:extLst>
          </p:cNvPr>
          <p:cNvGrpSpPr/>
          <p:nvPr/>
        </p:nvGrpSpPr>
        <p:grpSpPr>
          <a:xfrm>
            <a:off x="-12087529" y="1566661"/>
            <a:ext cx="3372452" cy="4955948"/>
            <a:chOff x="2360096" y="1444852"/>
            <a:chExt cx="7152696" cy="4955948"/>
          </a:xfrm>
        </p:grpSpPr>
        <p:sp>
          <p:nvSpPr>
            <p:cNvPr id="5" name="Rectangle 4">
              <a:extLst>
                <a:ext uri="{FF2B5EF4-FFF2-40B4-BE49-F238E27FC236}">
                  <a16:creationId xmlns:a16="http://schemas.microsoft.com/office/drawing/2014/main" id="{FD9BD255-AF55-4937-BF5E-EE2992D6EEEA}"/>
                </a:ext>
              </a:extLst>
            </p:cNvPr>
            <p:cNvSpPr/>
            <p:nvPr/>
          </p:nvSpPr>
          <p:spPr bwMode="auto">
            <a:xfrm>
              <a:off x="2360096" y="1444852"/>
              <a:ext cx="7152696" cy="121526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GNU/Linux Userspace Binaries</a:t>
              </a:r>
            </a:p>
          </p:txBody>
        </p:sp>
        <p:sp>
          <p:nvSpPr>
            <p:cNvPr id="6" name="Rectangle 5">
              <a:extLst>
                <a:ext uri="{FF2B5EF4-FFF2-40B4-BE49-F238E27FC236}">
                  <a16:creationId xmlns:a16="http://schemas.microsoft.com/office/drawing/2014/main" id="{4A4A33C3-C7DA-4C29-91A6-5B46FF2577A8}"/>
                </a:ext>
              </a:extLst>
            </p:cNvPr>
            <p:cNvSpPr/>
            <p:nvPr/>
          </p:nvSpPr>
          <p:spPr bwMode="auto">
            <a:xfrm>
              <a:off x="2360096" y="3315192"/>
              <a:ext cx="7152696" cy="121526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WSL Translation Layer</a:t>
              </a:r>
            </a:p>
          </p:txBody>
        </p:sp>
        <p:sp>
          <p:nvSpPr>
            <p:cNvPr id="7" name="Rectangle 6">
              <a:extLst>
                <a:ext uri="{FF2B5EF4-FFF2-40B4-BE49-F238E27FC236}">
                  <a16:creationId xmlns:a16="http://schemas.microsoft.com/office/drawing/2014/main" id="{6BD2E898-EAE8-43A3-B055-CC489CA9BACF}"/>
                </a:ext>
              </a:extLst>
            </p:cNvPr>
            <p:cNvSpPr/>
            <p:nvPr/>
          </p:nvSpPr>
          <p:spPr bwMode="auto">
            <a:xfrm>
              <a:off x="2360096" y="5185533"/>
              <a:ext cx="7152696" cy="121526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Windows NT Kernel</a:t>
              </a:r>
            </a:p>
          </p:txBody>
        </p:sp>
        <p:sp>
          <p:nvSpPr>
            <p:cNvPr id="9" name="Arrow: Up-Down 8">
              <a:extLst>
                <a:ext uri="{FF2B5EF4-FFF2-40B4-BE49-F238E27FC236}">
                  <a16:creationId xmlns:a16="http://schemas.microsoft.com/office/drawing/2014/main" id="{05FD21F2-830D-4123-B59D-C48BD5EC48B4}"/>
                </a:ext>
              </a:extLst>
            </p:cNvPr>
            <p:cNvSpPr/>
            <p:nvPr/>
          </p:nvSpPr>
          <p:spPr bwMode="auto">
            <a:xfrm>
              <a:off x="5661113" y="2660119"/>
              <a:ext cx="550662" cy="655073"/>
            </a:xfrm>
            <a:prstGeom prst="upDownArrow">
              <a:avLst>
                <a:gd name="adj1" fmla="val 32394"/>
                <a:gd name="adj2" fmla="val 36905"/>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Arrow: Up-Down 9">
              <a:extLst>
                <a:ext uri="{FF2B5EF4-FFF2-40B4-BE49-F238E27FC236}">
                  <a16:creationId xmlns:a16="http://schemas.microsoft.com/office/drawing/2014/main" id="{CD7739AC-7658-4E0D-96AB-B9988E3A33E8}"/>
                </a:ext>
              </a:extLst>
            </p:cNvPr>
            <p:cNvSpPr/>
            <p:nvPr/>
          </p:nvSpPr>
          <p:spPr bwMode="auto">
            <a:xfrm>
              <a:off x="5661113" y="4530459"/>
              <a:ext cx="550662" cy="655073"/>
            </a:xfrm>
            <a:prstGeom prst="upDownArrow">
              <a:avLst>
                <a:gd name="adj1" fmla="val 32394"/>
                <a:gd name="adj2" fmla="val 36905"/>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4" name="Group 23">
            <a:extLst>
              <a:ext uri="{FF2B5EF4-FFF2-40B4-BE49-F238E27FC236}">
                <a16:creationId xmlns:a16="http://schemas.microsoft.com/office/drawing/2014/main" id="{97E006A7-0962-48E2-8343-44FE2C28C3A8}"/>
              </a:ext>
            </a:extLst>
          </p:cNvPr>
          <p:cNvGrpSpPr/>
          <p:nvPr/>
        </p:nvGrpSpPr>
        <p:grpSpPr>
          <a:xfrm>
            <a:off x="2082800" y="1011198"/>
            <a:ext cx="8096250" cy="5208515"/>
            <a:chOff x="2082800" y="1011198"/>
            <a:chExt cx="8096250" cy="5208515"/>
          </a:xfrm>
        </p:grpSpPr>
        <p:sp>
          <p:nvSpPr>
            <p:cNvPr id="22" name="Rectangle 21">
              <a:extLst>
                <a:ext uri="{FF2B5EF4-FFF2-40B4-BE49-F238E27FC236}">
                  <a16:creationId xmlns:a16="http://schemas.microsoft.com/office/drawing/2014/main" id="{A314A3C5-DAF6-4865-8CB4-3C01DB061FAB}"/>
                </a:ext>
              </a:extLst>
            </p:cNvPr>
            <p:cNvSpPr/>
            <p:nvPr/>
          </p:nvSpPr>
          <p:spPr bwMode="auto">
            <a:xfrm>
              <a:off x="5927725" y="1417598"/>
              <a:ext cx="4251325" cy="3350518"/>
            </a:xfrm>
            <a:prstGeom prst="rect">
              <a:avLst/>
            </a:prstGeom>
            <a:noFill/>
            <a:ln w="76200">
              <a:solidFill>
                <a:schemeClr val="tx2">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Rectangle 12">
              <a:extLst>
                <a:ext uri="{FF2B5EF4-FFF2-40B4-BE49-F238E27FC236}">
                  <a16:creationId xmlns:a16="http://schemas.microsoft.com/office/drawing/2014/main" id="{E38DF8FC-E692-4D5D-A5F8-89E8CE739F63}"/>
                </a:ext>
              </a:extLst>
            </p:cNvPr>
            <p:cNvSpPr/>
            <p:nvPr/>
          </p:nvSpPr>
          <p:spPr bwMode="auto">
            <a:xfrm>
              <a:off x="2082800" y="3343478"/>
              <a:ext cx="3467100" cy="121526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Windows NT Kernel</a:t>
              </a:r>
            </a:p>
          </p:txBody>
        </p:sp>
        <p:sp>
          <p:nvSpPr>
            <p:cNvPr id="14" name="Rectangle 13">
              <a:extLst>
                <a:ext uri="{FF2B5EF4-FFF2-40B4-BE49-F238E27FC236}">
                  <a16:creationId xmlns:a16="http://schemas.microsoft.com/office/drawing/2014/main" id="{50A22F6A-47FE-45C7-A10F-2580A88357A5}"/>
                </a:ext>
              </a:extLst>
            </p:cNvPr>
            <p:cNvSpPr/>
            <p:nvPr/>
          </p:nvSpPr>
          <p:spPr bwMode="auto">
            <a:xfrm>
              <a:off x="2082800" y="5004446"/>
              <a:ext cx="7622318" cy="121526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Hypervisor</a:t>
              </a:r>
            </a:p>
          </p:txBody>
        </p:sp>
        <p:sp>
          <p:nvSpPr>
            <p:cNvPr id="15" name="Rectangle 14">
              <a:extLst>
                <a:ext uri="{FF2B5EF4-FFF2-40B4-BE49-F238E27FC236}">
                  <a16:creationId xmlns:a16="http://schemas.microsoft.com/office/drawing/2014/main" id="{E7F44B2D-6463-4532-BB30-20A161E19D72}"/>
                </a:ext>
              </a:extLst>
            </p:cNvPr>
            <p:cNvSpPr/>
            <p:nvPr/>
          </p:nvSpPr>
          <p:spPr bwMode="auto">
            <a:xfrm>
              <a:off x="6305550" y="3343478"/>
              <a:ext cx="3399568" cy="1215267"/>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Linux Kernel</a:t>
              </a:r>
            </a:p>
          </p:txBody>
        </p:sp>
        <p:sp>
          <p:nvSpPr>
            <p:cNvPr id="16" name="Rectangle 15">
              <a:extLst>
                <a:ext uri="{FF2B5EF4-FFF2-40B4-BE49-F238E27FC236}">
                  <a16:creationId xmlns:a16="http://schemas.microsoft.com/office/drawing/2014/main" id="{ECF3B071-F40D-4DE6-814F-D3FD9333DFAB}"/>
                </a:ext>
              </a:extLst>
            </p:cNvPr>
            <p:cNvSpPr/>
            <p:nvPr/>
          </p:nvSpPr>
          <p:spPr bwMode="auto">
            <a:xfrm>
              <a:off x="2082800" y="1682510"/>
              <a:ext cx="3467100" cy="121526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Windows </a:t>
              </a:r>
              <a:r>
                <a:rPr lang="en-US" sz="2800" dirty="0">
                  <a:gradFill>
                    <a:gsLst>
                      <a:gs pos="0">
                        <a:srgbClr val="FFFFFF"/>
                      </a:gs>
                      <a:gs pos="100000">
                        <a:srgbClr val="FFFFFF"/>
                      </a:gs>
                    </a:gsLst>
                    <a:lin ang="5400000" scaled="0"/>
                  </a:gradFill>
                  <a:latin typeface="Segoe UI"/>
                  <a:ea typeface="Segoe UI" pitchFamily="34" charset="0"/>
                  <a:cs typeface="Segoe UI" pitchFamily="34" charset="0"/>
                </a:rPr>
                <a:t>u</a:t>
              </a:r>
              <a:r>
                <a:rPr kumimoji="0" lang="en-US" sz="28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sermode</a:t>
              </a:r>
              <a:endParaRPr kumimoji="0" lang="en-US" sz="2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Rectangle 16">
              <a:extLst>
                <a:ext uri="{FF2B5EF4-FFF2-40B4-BE49-F238E27FC236}">
                  <a16:creationId xmlns:a16="http://schemas.microsoft.com/office/drawing/2014/main" id="{2E3F25E9-EA34-4167-8F34-A8C57C679210}"/>
                </a:ext>
              </a:extLst>
            </p:cNvPr>
            <p:cNvSpPr/>
            <p:nvPr/>
          </p:nvSpPr>
          <p:spPr bwMode="auto">
            <a:xfrm>
              <a:off x="6305550" y="1682509"/>
              <a:ext cx="3399568" cy="121526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GNU/Linux </a:t>
              </a:r>
              <a:r>
                <a:rPr kumimoji="0" lang="en-US" sz="28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usermode</a:t>
              </a:r>
              <a:endParaRPr kumimoji="0" lang="en-US" sz="2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Arrow: Up-Down 17">
              <a:extLst>
                <a:ext uri="{FF2B5EF4-FFF2-40B4-BE49-F238E27FC236}">
                  <a16:creationId xmlns:a16="http://schemas.microsoft.com/office/drawing/2014/main" id="{B5F03BF2-E449-4A88-A9D9-732ECBA76BA3}"/>
                </a:ext>
              </a:extLst>
            </p:cNvPr>
            <p:cNvSpPr/>
            <p:nvPr/>
          </p:nvSpPr>
          <p:spPr bwMode="auto">
            <a:xfrm>
              <a:off x="8049043" y="4558745"/>
              <a:ext cx="259634" cy="445700"/>
            </a:xfrm>
            <a:prstGeom prst="upDownArrow">
              <a:avLst>
                <a:gd name="adj1" fmla="val 32394"/>
                <a:gd name="adj2" fmla="val 36905"/>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Arrow: Up-Down 18">
              <a:extLst>
                <a:ext uri="{FF2B5EF4-FFF2-40B4-BE49-F238E27FC236}">
                  <a16:creationId xmlns:a16="http://schemas.microsoft.com/office/drawing/2014/main" id="{8A2A0689-4A5D-4542-9ECD-BDD6A23CD562}"/>
                </a:ext>
              </a:extLst>
            </p:cNvPr>
            <p:cNvSpPr/>
            <p:nvPr/>
          </p:nvSpPr>
          <p:spPr bwMode="auto">
            <a:xfrm>
              <a:off x="8005334" y="2897778"/>
              <a:ext cx="259634" cy="445700"/>
            </a:xfrm>
            <a:prstGeom prst="upDownArrow">
              <a:avLst>
                <a:gd name="adj1" fmla="val 32394"/>
                <a:gd name="adj2" fmla="val 36905"/>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Arrow: Up-Down 19">
              <a:extLst>
                <a:ext uri="{FF2B5EF4-FFF2-40B4-BE49-F238E27FC236}">
                  <a16:creationId xmlns:a16="http://schemas.microsoft.com/office/drawing/2014/main" id="{A34D7C0D-F0DC-4DAE-B191-91EE8A41865F}"/>
                </a:ext>
              </a:extLst>
            </p:cNvPr>
            <p:cNvSpPr/>
            <p:nvPr/>
          </p:nvSpPr>
          <p:spPr bwMode="auto">
            <a:xfrm>
              <a:off x="3750834" y="2897778"/>
              <a:ext cx="259634" cy="445700"/>
            </a:xfrm>
            <a:prstGeom prst="upDownArrow">
              <a:avLst>
                <a:gd name="adj1" fmla="val 32394"/>
                <a:gd name="adj2" fmla="val 36905"/>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 name="Arrow: Up-Down 20">
              <a:extLst>
                <a:ext uri="{FF2B5EF4-FFF2-40B4-BE49-F238E27FC236}">
                  <a16:creationId xmlns:a16="http://schemas.microsoft.com/office/drawing/2014/main" id="{9B864F34-D38B-4B7B-9EC5-B0225EE489AC}"/>
                </a:ext>
              </a:extLst>
            </p:cNvPr>
            <p:cNvSpPr/>
            <p:nvPr/>
          </p:nvSpPr>
          <p:spPr bwMode="auto">
            <a:xfrm>
              <a:off x="3741752" y="4558745"/>
              <a:ext cx="259634" cy="445700"/>
            </a:xfrm>
            <a:prstGeom prst="upDownArrow">
              <a:avLst>
                <a:gd name="adj1" fmla="val 32394"/>
                <a:gd name="adj2" fmla="val 36905"/>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Arrow: Left-Right 7">
              <a:extLst>
                <a:ext uri="{FF2B5EF4-FFF2-40B4-BE49-F238E27FC236}">
                  <a16:creationId xmlns:a16="http://schemas.microsoft.com/office/drawing/2014/main" id="{BFCCEB1D-5E25-4F81-886D-47DCA4FEED6D}"/>
                </a:ext>
              </a:extLst>
            </p:cNvPr>
            <p:cNvSpPr/>
            <p:nvPr/>
          </p:nvSpPr>
          <p:spPr bwMode="auto">
            <a:xfrm>
              <a:off x="5549900" y="2116698"/>
              <a:ext cx="755650" cy="317500"/>
            </a:xfrm>
            <a:prstGeom prst="leftRightArrow">
              <a:avLst>
                <a:gd name="adj1" fmla="val 28000"/>
                <a:gd name="adj2" fmla="val 60000"/>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a:extLst>
                <a:ext uri="{FF2B5EF4-FFF2-40B4-BE49-F238E27FC236}">
                  <a16:creationId xmlns:a16="http://schemas.microsoft.com/office/drawing/2014/main" id="{CAEE1F64-ECB3-42DA-B838-0BA535622F57}"/>
                </a:ext>
              </a:extLst>
            </p:cNvPr>
            <p:cNvSpPr txBox="1"/>
            <p:nvPr/>
          </p:nvSpPr>
          <p:spPr>
            <a:xfrm>
              <a:off x="5927725" y="1011198"/>
              <a:ext cx="337245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Lightweight Linux utility VM</a:t>
              </a:r>
            </a:p>
          </p:txBody>
        </p:sp>
      </p:grpSp>
    </p:spTree>
    <p:extLst>
      <p:ext uri="{BB962C8B-B14F-4D97-AF65-F5344CB8AC3E}">
        <p14:creationId xmlns:p14="http://schemas.microsoft.com/office/powerpoint/2010/main" val="2746929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55" name="Connector: Elbow 54">
            <a:extLst>
              <a:ext uri="{FF2B5EF4-FFF2-40B4-BE49-F238E27FC236}">
                <a16:creationId xmlns:a16="http://schemas.microsoft.com/office/drawing/2014/main" id="{AE580063-2187-4421-B9C9-53FA74ACED1A}"/>
              </a:ext>
            </a:extLst>
          </p:cNvPr>
          <p:cNvCxnSpPr>
            <a:cxnSpLocks/>
            <a:stCxn id="16" idx="2"/>
            <a:endCxn id="9" idx="2"/>
          </p:cNvCxnSpPr>
          <p:nvPr/>
        </p:nvCxnSpPr>
        <p:spPr>
          <a:xfrm rot="5400000" flipH="1" flipV="1">
            <a:off x="3535801" y="1862071"/>
            <a:ext cx="1931819" cy="5011538"/>
          </a:xfrm>
          <a:prstGeom prst="bentConnector4">
            <a:avLst>
              <a:gd name="adj1" fmla="val -11833"/>
              <a:gd name="adj2" fmla="val 80188"/>
            </a:avLst>
          </a:prstGeom>
          <a:ln>
            <a:solidFill>
              <a:schemeClr val="accent3"/>
            </a:solidFill>
            <a:headEnd type="triangle"/>
            <a:tailEnd type="none"/>
          </a:ln>
        </p:spPr>
        <p:style>
          <a:lnRef idx="3">
            <a:schemeClr val="accent6"/>
          </a:lnRef>
          <a:fillRef idx="0">
            <a:schemeClr val="accent6"/>
          </a:fillRef>
          <a:effectRef idx="2">
            <a:schemeClr val="accent6"/>
          </a:effectRef>
          <a:fontRef idx="minor">
            <a:schemeClr val="tx1"/>
          </a:fontRef>
        </p:style>
      </p:cxnSp>
      <p:cxnSp>
        <p:nvCxnSpPr>
          <p:cNvPr id="70" name="Connector: Elbow 69">
            <a:extLst>
              <a:ext uri="{FF2B5EF4-FFF2-40B4-BE49-F238E27FC236}">
                <a16:creationId xmlns:a16="http://schemas.microsoft.com/office/drawing/2014/main" id="{2259EAC4-F70C-4C2F-9787-57FDFDF40B3F}"/>
              </a:ext>
            </a:extLst>
          </p:cNvPr>
          <p:cNvCxnSpPr>
            <a:stCxn id="10" idx="0"/>
            <a:endCxn id="2" idx="0"/>
          </p:cNvCxnSpPr>
          <p:nvPr/>
        </p:nvCxnSpPr>
        <p:spPr>
          <a:xfrm flipH="1" flipV="1">
            <a:off x="1939037" y="2096067"/>
            <a:ext cx="7093795" cy="1301939"/>
          </a:xfrm>
          <a:prstGeom prst="bentConnector4">
            <a:avLst>
              <a:gd name="adj1" fmla="val -9198"/>
              <a:gd name="adj2" fmla="val 158251"/>
            </a:avLst>
          </a:prstGeom>
          <a:ln>
            <a:tailEnd type="triangle"/>
          </a:ln>
        </p:spPr>
        <p:style>
          <a:lnRef idx="3">
            <a:schemeClr val="accent2"/>
          </a:lnRef>
          <a:fillRef idx="0">
            <a:schemeClr val="accent2"/>
          </a:fillRef>
          <a:effectRef idx="2">
            <a:schemeClr val="accent2"/>
          </a:effectRef>
          <a:fontRef idx="minor">
            <a:schemeClr val="tx1"/>
          </a:fontRef>
        </p:style>
      </p:cxnSp>
      <p:sp>
        <p:nvSpPr>
          <p:cNvPr id="48" name="Rectangle 47">
            <a:extLst>
              <a:ext uri="{FF2B5EF4-FFF2-40B4-BE49-F238E27FC236}">
                <a16:creationId xmlns:a16="http://schemas.microsoft.com/office/drawing/2014/main" id="{E59BDBF0-3EC9-4DB1-A0BD-F5588022A467}"/>
              </a:ext>
            </a:extLst>
          </p:cNvPr>
          <p:cNvSpPr/>
          <p:nvPr/>
        </p:nvSpPr>
        <p:spPr>
          <a:xfrm>
            <a:off x="6487162" y="3980632"/>
            <a:ext cx="2749415" cy="18258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6" name="Rectangle: Single Corner Snipped 45">
            <a:extLst>
              <a:ext uri="{FF2B5EF4-FFF2-40B4-BE49-F238E27FC236}">
                <a16:creationId xmlns:a16="http://schemas.microsoft.com/office/drawing/2014/main" id="{439422E5-87F4-4068-B5C2-E92A5BDC33B3}"/>
              </a:ext>
            </a:extLst>
          </p:cNvPr>
          <p:cNvSpPr/>
          <p:nvPr/>
        </p:nvSpPr>
        <p:spPr>
          <a:xfrm>
            <a:off x="7007480" y="5065248"/>
            <a:ext cx="678933" cy="35320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bash</a:t>
            </a:r>
          </a:p>
        </p:txBody>
      </p:sp>
      <p:sp>
        <p:nvSpPr>
          <p:cNvPr id="11" name="Rectangle: Single Corner Snipped 10">
            <a:extLst>
              <a:ext uri="{FF2B5EF4-FFF2-40B4-BE49-F238E27FC236}">
                <a16:creationId xmlns:a16="http://schemas.microsoft.com/office/drawing/2014/main" id="{5BDAAD48-4DEC-4851-A01B-BD560C610E3F}"/>
              </a:ext>
            </a:extLst>
          </p:cNvPr>
          <p:cNvSpPr/>
          <p:nvPr/>
        </p:nvSpPr>
        <p:spPr>
          <a:xfrm>
            <a:off x="7007480" y="2344291"/>
            <a:ext cx="1940319" cy="353201"/>
          </a:xfrm>
          <a:prstGeom prst="snip1Rect">
            <a:avLst/>
          </a:prstGeom>
          <a:solidFill>
            <a:schemeClr val="accent3"/>
          </a:solidFill>
          <a:ln>
            <a:solidFill>
              <a:schemeClr val="accent3"/>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9P protocol server</a:t>
            </a:r>
          </a:p>
        </p:txBody>
      </p:sp>
      <p:sp>
        <p:nvSpPr>
          <p:cNvPr id="2" name="Rectangle 1">
            <a:extLst>
              <a:ext uri="{FF2B5EF4-FFF2-40B4-BE49-F238E27FC236}">
                <a16:creationId xmlns:a16="http://schemas.microsoft.com/office/drawing/2014/main" id="{F1AE772B-B48E-4199-83D8-9B8244BAABD2}"/>
              </a:ext>
            </a:extLst>
          </p:cNvPr>
          <p:cNvSpPr/>
          <p:nvPr/>
        </p:nvSpPr>
        <p:spPr>
          <a:xfrm>
            <a:off x="1167880" y="2096067"/>
            <a:ext cx="1542314" cy="10753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wsl.exe</a:t>
            </a:r>
          </a:p>
        </p:txBody>
      </p:sp>
      <p:sp>
        <p:nvSpPr>
          <p:cNvPr id="3" name="Rectangle 2">
            <a:extLst>
              <a:ext uri="{FF2B5EF4-FFF2-40B4-BE49-F238E27FC236}">
                <a16:creationId xmlns:a16="http://schemas.microsoft.com/office/drawing/2014/main" id="{782DB1A1-5E8B-4CC8-9C5B-6D0D8AECF5FE}"/>
              </a:ext>
            </a:extLst>
          </p:cNvPr>
          <p:cNvSpPr/>
          <p:nvPr/>
        </p:nvSpPr>
        <p:spPr>
          <a:xfrm>
            <a:off x="3455188" y="2096066"/>
            <a:ext cx="1542314" cy="10753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FFFFFF"/>
                </a:solidFill>
                <a:effectLst/>
                <a:uLnTx/>
                <a:uFillTx/>
                <a:latin typeface="Segoe UI"/>
                <a:ea typeface="+mn-ea"/>
                <a:cs typeface="+mn-cs"/>
              </a:rPr>
              <a:t>Lxss</a:t>
            </a:r>
            <a:r>
              <a:rPr kumimoji="0" lang="en-US" sz="1800" b="0" i="0" u="none" strike="noStrike" kern="1200" cap="none" spc="0" normalizeH="0" baseline="0" noProof="0" dirty="0">
                <a:ln>
                  <a:noFill/>
                </a:ln>
                <a:solidFill>
                  <a:srgbClr val="FFFFFF"/>
                </a:solidFill>
                <a:effectLst/>
                <a:uLnTx/>
                <a:uFillTx/>
                <a:latin typeface="Segoe UI"/>
                <a:ea typeface="+mn-ea"/>
                <a:cs typeface="+mn-cs"/>
              </a:rPr>
              <a:t> manager service</a:t>
            </a:r>
          </a:p>
        </p:txBody>
      </p:sp>
      <p:sp>
        <p:nvSpPr>
          <p:cNvPr id="4" name="Rectangle 3">
            <a:extLst>
              <a:ext uri="{FF2B5EF4-FFF2-40B4-BE49-F238E27FC236}">
                <a16:creationId xmlns:a16="http://schemas.microsoft.com/office/drawing/2014/main" id="{4A58DE59-C0D3-4ECF-AA6B-4968AC3F82DF}"/>
              </a:ext>
            </a:extLst>
          </p:cNvPr>
          <p:cNvSpPr/>
          <p:nvPr/>
        </p:nvSpPr>
        <p:spPr>
          <a:xfrm>
            <a:off x="3455188" y="3771157"/>
            <a:ext cx="1542314" cy="149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Host compute service</a:t>
            </a:r>
          </a:p>
        </p:txBody>
      </p:sp>
      <p:sp>
        <p:nvSpPr>
          <p:cNvPr id="8" name="Rectangle: Single Corner Snipped 7">
            <a:extLst>
              <a:ext uri="{FF2B5EF4-FFF2-40B4-BE49-F238E27FC236}">
                <a16:creationId xmlns:a16="http://schemas.microsoft.com/office/drawing/2014/main" id="{3456FAD8-9444-4DE9-91F0-6DC374679EC7}"/>
              </a:ext>
            </a:extLst>
          </p:cNvPr>
          <p:cNvSpPr/>
          <p:nvPr/>
        </p:nvSpPr>
        <p:spPr>
          <a:xfrm>
            <a:off x="6603261" y="2609190"/>
            <a:ext cx="521954" cy="35320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init</a:t>
            </a:r>
          </a:p>
        </p:txBody>
      </p:sp>
      <p:sp>
        <p:nvSpPr>
          <p:cNvPr id="9" name="Rectangle: Single Corner Snipped 8">
            <a:extLst>
              <a:ext uri="{FF2B5EF4-FFF2-40B4-BE49-F238E27FC236}">
                <a16:creationId xmlns:a16="http://schemas.microsoft.com/office/drawing/2014/main" id="{D938CA72-069F-4171-8A3A-38102B4B9CB1}"/>
              </a:ext>
            </a:extLst>
          </p:cNvPr>
          <p:cNvSpPr/>
          <p:nvPr/>
        </p:nvSpPr>
        <p:spPr>
          <a:xfrm>
            <a:off x="7007480" y="3225329"/>
            <a:ext cx="678933" cy="35320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bash</a:t>
            </a:r>
          </a:p>
        </p:txBody>
      </p:sp>
      <p:sp>
        <p:nvSpPr>
          <p:cNvPr id="10" name="Rectangle: Single Corner Snipped 9">
            <a:extLst>
              <a:ext uri="{FF2B5EF4-FFF2-40B4-BE49-F238E27FC236}">
                <a16:creationId xmlns:a16="http://schemas.microsoft.com/office/drawing/2014/main" id="{528DFB28-383A-4E8A-9AE6-B40BE15F8B4D}"/>
              </a:ext>
            </a:extLst>
          </p:cNvPr>
          <p:cNvSpPr/>
          <p:nvPr/>
        </p:nvSpPr>
        <p:spPr>
          <a:xfrm>
            <a:off x="8042234" y="3221405"/>
            <a:ext cx="990598" cy="353201"/>
          </a:xfrm>
          <a:prstGeom prst="snip1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cmd.exe</a:t>
            </a:r>
          </a:p>
        </p:txBody>
      </p:sp>
      <p:sp>
        <p:nvSpPr>
          <p:cNvPr id="12" name="Rectangle 11">
            <a:extLst>
              <a:ext uri="{FF2B5EF4-FFF2-40B4-BE49-F238E27FC236}">
                <a16:creationId xmlns:a16="http://schemas.microsoft.com/office/drawing/2014/main" id="{F4CB092D-0D31-4ECD-B493-5C559A932F31}"/>
              </a:ext>
            </a:extLst>
          </p:cNvPr>
          <p:cNvSpPr/>
          <p:nvPr/>
        </p:nvSpPr>
        <p:spPr>
          <a:xfrm>
            <a:off x="6487162" y="1973428"/>
            <a:ext cx="2749415" cy="18258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12">
            <a:extLst>
              <a:ext uri="{FF2B5EF4-FFF2-40B4-BE49-F238E27FC236}">
                <a16:creationId xmlns:a16="http://schemas.microsoft.com/office/drawing/2014/main" id="{60042038-01C8-4C58-B584-EC46BDABD7C4}"/>
              </a:ext>
            </a:extLst>
          </p:cNvPr>
          <p:cNvSpPr/>
          <p:nvPr/>
        </p:nvSpPr>
        <p:spPr>
          <a:xfrm>
            <a:off x="6481602" y="1973428"/>
            <a:ext cx="2749415" cy="294247"/>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Ubuntu</a:t>
            </a:r>
          </a:p>
        </p:txBody>
      </p:sp>
      <p:grpSp>
        <p:nvGrpSpPr>
          <p:cNvPr id="39" name="Group 38">
            <a:extLst>
              <a:ext uri="{FF2B5EF4-FFF2-40B4-BE49-F238E27FC236}">
                <a16:creationId xmlns:a16="http://schemas.microsoft.com/office/drawing/2014/main" id="{10F57638-C5FC-4463-A8B6-39B7B06975AA}"/>
              </a:ext>
            </a:extLst>
          </p:cNvPr>
          <p:cNvGrpSpPr/>
          <p:nvPr/>
        </p:nvGrpSpPr>
        <p:grpSpPr>
          <a:xfrm>
            <a:off x="6349151" y="1549587"/>
            <a:ext cx="3115045" cy="4611899"/>
            <a:chOff x="6594079" y="1031155"/>
            <a:chExt cx="3115045" cy="4611899"/>
          </a:xfrm>
        </p:grpSpPr>
        <p:sp>
          <p:nvSpPr>
            <p:cNvPr id="35" name="Rectangle: Single Corner Snipped 34">
              <a:extLst>
                <a:ext uri="{FF2B5EF4-FFF2-40B4-BE49-F238E27FC236}">
                  <a16:creationId xmlns:a16="http://schemas.microsoft.com/office/drawing/2014/main" id="{EFC00A45-4CF0-4297-84D1-4D6235CA6E07}"/>
                </a:ext>
              </a:extLst>
            </p:cNvPr>
            <p:cNvSpPr/>
            <p:nvPr/>
          </p:nvSpPr>
          <p:spPr>
            <a:xfrm>
              <a:off x="6594079" y="1031155"/>
              <a:ext cx="3115045" cy="321806"/>
            </a:xfrm>
            <a:prstGeom prst="snip1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4" name="Rectangle 13">
              <a:extLst>
                <a:ext uri="{FF2B5EF4-FFF2-40B4-BE49-F238E27FC236}">
                  <a16:creationId xmlns:a16="http://schemas.microsoft.com/office/drawing/2014/main" id="{F24F048E-C8A5-43C2-BFFD-278507CEBF14}"/>
                </a:ext>
              </a:extLst>
            </p:cNvPr>
            <p:cNvSpPr/>
            <p:nvPr/>
          </p:nvSpPr>
          <p:spPr>
            <a:xfrm>
              <a:off x="6594079" y="1031155"/>
              <a:ext cx="3115045" cy="46118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8575"/>
                  </a:solidFill>
                  <a:effectLst/>
                  <a:uLnTx/>
                  <a:uFillTx/>
                  <a:latin typeface="Segoe UI"/>
                  <a:ea typeface="+mn-ea"/>
                  <a:cs typeface="+mn-cs"/>
                </a:rPr>
                <a:t>Virtual machine</a:t>
              </a:r>
            </a:p>
          </p:txBody>
        </p:sp>
      </p:grpSp>
      <p:sp>
        <p:nvSpPr>
          <p:cNvPr id="15" name="Rectangle 14">
            <a:extLst>
              <a:ext uri="{FF2B5EF4-FFF2-40B4-BE49-F238E27FC236}">
                <a16:creationId xmlns:a16="http://schemas.microsoft.com/office/drawing/2014/main" id="{DCE79191-E8B2-40CB-96EB-7491917503BB}"/>
              </a:ext>
            </a:extLst>
          </p:cNvPr>
          <p:cNvSpPr/>
          <p:nvPr/>
        </p:nvSpPr>
        <p:spPr>
          <a:xfrm>
            <a:off x="6481602" y="5189525"/>
            <a:ext cx="2853086" cy="847684"/>
          </a:xfrm>
          <a:prstGeom prst="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8575"/>
                </a:solidFill>
                <a:effectLst/>
                <a:uLnTx/>
                <a:uFillTx/>
                <a:latin typeface="Segoe UI"/>
                <a:ea typeface="+mn-ea"/>
                <a:cs typeface="+mn-cs"/>
              </a:rPr>
              <a:t>Linux Kernel</a:t>
            </a:r>
          </a:p>
        </p:txBody>
      </p:sp>
      <p:grpSp>
        <p:nvGrpSpPr>
          <p:cNvPr id="18" name="Group 17">
            <a:extLst>
              <a:ext uri="{FF2B5EF4-FFF2-40B4-BE49-F238E27FC236}">
                <a16:creationId xmlns:a16="http://schemas.microsoft.com/office/drawing/2014/main" id="{A37002AB-4482-48F5-ADDE-CA84D6B1B89B}"/>
              </a:ext>
            </a:extLst>
          </p:cNvPr>
          <p:cNvGrpSpPr/>
          <p:nvPr/>
        </p:nvGrpSpPr>
        <p:grpSpPr>
          <a:xfrm>
            <a:off x="1167880" y="3771157"/>
            <a:ext cx="1656123" cy="1562592"/>
            <a:chOff x="1412807" y="3252725"/>
            <a:chExt cx="1656123" cy="1562592"/>
          </a:xfrm>
          <a:solidFill>
            <a:schemeClr val="accent1"/>
          </a:solidFill>
        </p:grpSpPr>
        <p:sp>
          <p:nvSpPr>
            <p:cNvPr id="16" name="Rectangle 15">
              <a:extLst>
                <a:ext uri="{FF2B5EF4-FFF2-40B4-BE49-F238E27FC236}">
                  <a16:creationId xmlns:a16="http://schemas.microsoft.com/office/drawing/2014/main" id="{D4620672-6498-4EDE-85EB-0ECF01E5B89D}"/>
                </a:ext>
              </a:extLst>
            </p:cNvPr>
            <p:cNvSpPr/>
            <p:nvPr/>
          </p:nvSpPr>
          <p:spPr>
            <a:xfrm>
              <a:off x="1412807" y="3252725"/>
              <a:ext cx="1656123" cy="1562592"/>
            </a:xfrm>
            <a:prstGeom prst="rect">
              <a:avLst/>
            </a:prstGeom>
            <a:grpFill/>
            <a:ln>
              <a:solidFill>
                <a:schemeClr val="accent3"/>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VM worker</a:t>
              </a:r>
            </a:p>
          </p:txBody>
        </p:sp>
        <p:sp>
          <p:nvSpPr>
            <p:cNvPr id="17" name="Rectangle 16">
              <a:extLst>
                <a:ext uri="{FF2B5EF4-FFF2-40B4-BE49-F238E27FC236}">
                  <a16:creationId xmlns:a16="http://schemas.microsoft.com/office/drawing/2014/main" id="{D7FF9A6B-C527-4179-86B8-E4EC03F04401}"/>
                </a:ext>
              </a:extLst>
            </p:cNvPr>
            <p:cNvSpPr/>
            <p:nvPr/>
          </p:nvSpPr>
          <p:spPr>
            <a:xfrm>
              <a:off x="1536428" y="3634053"/>
              <a:ext cx="1418694" cy="1063529"/>
            </a:xfrm>
            <a:prstGeom prst="rect">
              <a:avLst/>
            </a:prstGeom>
            <a:solidFill>
              <a:schemeClr val="accent3"/>
            </a:solidFill>
            <a:ln>
              <a:solidFill>
                <a:schemeClr val="accent3"/>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9P protocol server for Windows files</a:t>
              </a:r>
            </a:p>
          </p:txBody>
        </p:sp>
      </p:grpSp>
      <p:sp>
        <p:nvSpPr>
          <p:cNvPr id="19" name="Rectangle 18">
            <a:extLst>
              <a:ext uri="{FF2B5EF4-FFF2-40B4-BE49-F238E27FC236}">
                <a16:creationId xmlns:a16="http://schemas.microsoft.com/office/drawing/2014/main" id="{34699373-1226-4285-8C33-69289250A021}"/>
              </a:ext>
            </a:extLst>
          </p:cNvPr>
          <p:cNvSpPr/>
          <p:nvPr/>
        </p:nvSpPr>
        <p:spPr>
          <a:xfrm>
            <a:off x="9910275" y="5424011"/>
            <a:ext cx="1653507" cy="521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explorer.exe</a:t>
            </a:r>
          </a:p>
        </p:txBody>
      </p:sp>
      <p:cxnSp>
        <p:nvCxnSpPr>
          <p:cNvPr id="21" name="Straight Arrow Connector 20">
            <a:extLst>
              <a:ext uri="{FF2B5EF4-FFF2-40B4-BE49-F238E27FC236}">
                <a16:creationId xmlns:a16="http://schemas.microsoft.com/office/drawing/2014/main" id="{AC360132-DC0F-4B74-8025-5EC96000829F}"/>
              </a:ext>
            </a:extLst>
          </p:cNvPr>
          <p:cNvCxnSpPr>
            <a:stCxn id="2" idx="3"/>
            <a:endCxn id="3" idx="1"/>
          </p:cNvCxnSpPr>
          <p:nvPr/>
        </p:nvCxnSpPr>
        <p:spPr>
          <a:xfrm flipV="1">
            <a:off x="2710194" y="2633718"/>
            <a:ext cx="744994"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5" name="Straight Arrow Connector 24">
            <a:extLst>
              <a:ext uri="{FF2B5EF4-FFF2-40B4-BE49-F238E27FC236}">
                <a16:creationId xmlns:a16="http://schemas.microsoft.com/office/drawing/2014/main" id="{07C6D792-C213-4487-8B6E-B170CF3BC7E4}"/>
              </a:ext>
            </a:extLst>
          </p:cNvPr>
          <p:cNvCxnSpPr>
            <a:stCxn id="3" idx="2"/>
            <a:endCxn id="4" idx="0"/>
          </p:cNvCxnSpPr>
          <p:nvPr/>
        </p:nvCxnSpPr>
        <p:spPr>
          <a:xfrm>
            <a:off x="4226345" y="3171369"/>
            <a:ext cx="0" cy="59978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2" name="Connector: Elbow 31">
            <a:extLst>
              <a:ext uri="{FF2B5EF4-FFF2-40B4-BE49-F238E27FC236}">
                <a16:creationId xmlns:a16="http://schemas.microsoft.com/office/drawing/2014/main" id="{B6945BFC-B856-42C9-9E30-76C16D1A6088}"/>
              </a:ext>
            </a:extLst>
          </p:cNvPr>
          <p:cNvCxnSpPr>
            <a:cxnSpLocks/>
            <a:stCxn id="4" idx="3"/>
            <a:endCxn id="35" idx="2"/>
          </p:cNvCxnSpPr>
          <p:nvPr/>
        </p:nvCxnSpPr>
        <p:spPr>
          <a:xfrm flipV="1">
            <a:off x="4997502" y="1710490"/>
            <a:ext cx="1351649" cy="2810567"/>
          </a:xfrm>
          <a:prstGeom prst="bent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1" name="Connector: Elbow 40">
            <a:extLst>
              <a:ext uri="{FF2B5EF4-FFF2-40B4-BE49-F238E27FC236}">
                <a16:creationId xmlns:a16="http://schemas.microsoft.com/office/drawing/2014/main" id="{AC122F4E-08C2-44CC-92E6-841F1B10488E}"/>
              </a:ext>
            </a:extLst>
          </p:cNvPr>
          <p:cNvCxnSpPr>
            <a:stCxn id="3" idx="3"/>
            <a:endCxn id="13" idx="1"/>
          </p:cNvCxnSpPr>
          <p:nvPr/>
        </p:nvCxnSpPr>
        <p:spPr>
          <a:xfrm flipV="1">
            <a:off x="4997502" y="2120552"/>
            <a:ext cx="1484100" cy="513166"/>
          </a:xfrm>
          <a:prstGeom prst="bentConnector3">
            <a:avLst>
              <a:gd name="adj1" fmla="val 70361"/>
            </a:avLst>
          </a:prstGeom>
          <a:ln>
            <a:tailEnd type="triangle"/>
          </a:ln>
        </p:spPr>
        <p:style>
          <a:lnRef idx="3">
            <a:schemeClr val="accent1"/>
          </a:lnRef>
          <a:fillRef idx="0">
            <a:schemeClr val="accent1"/>
          </a:fillRef>
          <a:effectRef idx="2">
            <a:schemeClr val="accent1"/>
          </a:effectRef>
          <a:fontRef idx="minor">
            <a:schemeClr val="tx1"/>
          </a:fontRef>
        </p:style>
      </p:cxnSp>
      <p:sp>
        <p:nvSpPr>
          <p:cNvPr id="44" name="Rectangle: Single Corner Snipped 43">
            <a:extLst>
              <a:ext uri="{FF2B5EF4-FFF2-40B4-BE49-F238E27FC236}">
                <a16:creationId xmlns:a16="http://schemas.microsoft.com/office/drawing/2014/main" id="{7696D4A0-35BE-4170-9D40-B29F8C4B5D58}"/>
              </a:ext>
            </a:extLst>
          </p:cNvPr>
          <p:cNvSpPr/>
          <p:nvPr/>
        </p:nvSpPr>
        <p:spPr>
          <a:xfrm>
            <a:off x="7007480" y="4351495"/>
            <a:ext cx="1940319" cy="353201"/>
          </a:xfrm>
          <a:prstGeom prst="snip1Rect">
            <a:avLst/>
          </a:prstGeom>
          <a:solidFill>
            <a:schemeClr val="accent3"/>
          </a:solidFill>
          <a:ln>
            <a:solidFill>
              <a:schemeClr val="accent3"/>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9P </a:t>
            </a:r>
            <a:r>
              <a:rPr lang="en-US" sz="1600" dirty="0">
                <a:solidFill>
                  <a:srgbClr val="FFFFFF"/>
                </a:solidFill>
                <a:latin typeface="Segoe UI"/>
              </a:rPr>
              <a:t>protocol server</a:t>
            </a:r>
          </a:p>
        </p:txBody>
      </p:sp>
      <p:sp>
        <p:nvSpPr>
          <p:cNvPr id="45" name="Rectangle: Single Corner Snipped 44">
            <a:extLst>
              <a:ext uri="{FF2B5EF4-FFF2-40B4-BE49-F238E27FC236}">
                <a16:creationId xmlns:a16="http://schemas.microsoft.com/office/drawing/2014/main" id="{5FC8FB86-4208-4BD8-8C7D-CDA3617EB024}"/>
              </a:ext>
            </a:extLst>
          </p:cNvPr>
          <p:cNvSpPr/>
          <p:nvPr/>
        </p:nvSpPr>
        <p:spPr>
          <a:xfrm>
            <a:off x="6603261" y="4616394"/>
            <a:ext cx="521954" cy="35320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init</a:t>
            </a:r>
          </a:p>
        </p:txBody>
      </p:sp>
      <p:sp>
        <p:nvSpPr>
          <p:cNvPr id="49" name="Rectangle 48">
            <a:extLst>
              <a:ext uri="{FF2B5EF4-FFF2-40B4-BE49-F238E27FC236}">
                <a16:creationId xmlns:a16="http://schemas.microsoft.com/office/drawing/2014/main" id="{F134F332-A3CB-47B2-99B5-CB4D858AEBAB}"/>
              </a:ext>
            </a:extLst>
          </p:cNvPr>
          <p:cNvSpPr/>
          <p:nvPr/>
        </p:nvSpPr>
        <p:spPr>
          <a:xfrm>
            <a:off x="6481602" y="3980632"/>
            <a:ext cx="2749415" cy="294247"/>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Debian</a:t>
            </a:r>
          </a:p>
        </p:txBody>
      </p:sp>
      <p:sp>
        <p:nvSpPr>
          <p:cNvPr id="50" name="Rectangle 49">
            <a:extLst>
              <a:ext uri="{FF2B5EF4-FFF2-40B4-BE49-F238E27FC236}">
                <a16:creationId xmlns:a16="http://schemas.microsoft.com/office/drawing/2014/main" id="{D9F6943F-129D-415B-8834-0BFFFD902FCE}"/>
              </a:ext>
            </a:extLst>
          </p:cNvPr>
          <p:cNvSpPr/>
          <p:nvPr/>
        </p:nvSpPr>
        <p:spPr>
          <a:xfrm>
            <a:off x="2959073" y="2498323"/>
            <a:ext cx="223694" cy="270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8575"/>
                </a:solidFill>
                <a:effectLst/>
                <a:uLnTx/>
                <a:uFillTx/>
                <a:latin typeface="Segoe UI"/>
                <a:ea typeface="+mn-ea"/>
                <a:cs typeface="+mn-cs"/>
              </a:rPr>
              <a:t>1</a:t>
            </a:r>
          </a:p>
        </p:txBody>
      </p:sp>
      <p:sp>
        <p:nvSpPr>
          <p:cNvPr id="51" name="Rectangle 50">
            <a:extLst>
              <a:ext uri="{FF2B5EF4-FFF2-40B4-BE49-F238E27FC236}">
                <a16:creationId xmlns:a16="http://schemas.microsoft.com/office/drawing/2014/main" id="{28A8B3A0-F6E7-4C4D-9B42-5D34BA575B7C}"/>
              </a:ext>
            </a:extLst>
          </p:cNvPr>
          <p:cNvSpPr/>
          <p:nvPr/>
        </p:nvSpPr>
        <p:spPr>
          <a:xfrm>
            <a:off x="4108119" y="3335869"/>
            <a:ext cx="223694" cy="270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8575"/>
                </a:solidFill>
                <a:effectLst/>
                <a:uLnTx/>
                <a:uFillTx/>
                <a:latin typeface="Segoe UI"/>
                <a:ea typeface="+mn-ea"/>
                <a:cs typeface="+mn-cs"/>
              </a:rPr>
              <a:t>2</a:t>
            </a:r>
          </a:p>
        </p:txBody>
      </p:sp>
      <p:sp>
        <p:nvSpPr>
          <p:cNvPr id="52" name="Rectangle 51">
            <a:extLst>
              <a:ext uri="{FF2B5EF4-FFF2-40B4-BE49-F238E27FC236}">
                <a16:creationId xmlns:a16="http://schemas.microsoft.com/office/drawing/2014/main" id="{74F24992-7D8B-49B4-BFA8-15EE9F7940A1}"/>
              </a:ext>
            </a:extLst>
          </p:cNvPr>
          <p:cNvSpPr/>
          <p:nvPr/>
        </p:nvSpPr>
        <p:spPr>
          <a:xfrm>
            <a:off x="5555265" y="3200475"/>
            <a:ext cx="223694" cy="270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8575"/>
                </a:solidFill>
                <a:effectLst/>
                <a:uLnTx/>
                <a:uFillTx/>
                <a:latin typeface="Segoe UI"/>
                <a:ea typeface="+mn-ea"/>
                <a:cs typeface="+mn-cs"/>
              </a:rPr>
              <a:t>3</a:t>
            </a:r>
          </a:p>
        </p:txBody>
      </p:sp>
      <p:sp>
        <p:nvSpPr>
          <p:cNvPr id="53" name="Rectangle 52">
            <a:extLst>
              <a:ext uri="{FF2B5EF4-FFF2-40B4-BE49-F238E27FC236}">
                <a16:creationId xmlns:a16="http://schemas.microsoft.com/office/drawing/2014/main" id="{27CB93E8-7B27-4C42-B058-77DEE317DAF2}"/>
              </a:ext>
            </a:extLst>
          </p:cNvPr>
          <p:cNvSpPr/>
          <p:nvPr/>
        </p:nvSpPr>
        <p:spPr>
          <a:xfrm>
            <a:off x="5923348" y="2208897"/>
            <a:ext cx="223694" cy="270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8575"/>
                </a:solidFill>
                <a:effectLst/>
                <a:uLnTx/>
                <a:uFillTx/>
                <a:latin typeface="Segoe UI"/>
                <a:ea typeface="+mn-ea"/>
                <a:cs typeface="+mn-cs"/>
              </a:rPr>
              <a:t>4</a:t>
            </a:r>
          </a:p>
        </p:txBody>
      </p:sp>
      <p:sp>
        <p:nvSpPr>
          <p:cNvPr id="57" name="Rectangle 56">
            <a:extLst>
              <a:ext uri="{FF2B5EF4-FFF2-40B4-BE49-F238E27FC236}">
                <a16:creationId xmlns:a16="http://schemas.microsoft.com/office/drawing/2014/main" id="{0972A824-8710-4B33-ADA3-46B8A0683D15}"/>
              </a:ext>
            </a:extLst>
          </p:cNvPr>
          <p:cNvSpPr/>
          <p:nvPr/>
        </p:nvSpPr>
        <p:spPr>
          <a:xfrm>
            <a:off x="3196831" y="5414691"/>
            <a:ext cx="1565696" cy="270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661C5"/>
                </a:solidFill>
                <a:effectLst/>
                <a:uLnTx/>
                <a:uFillTx/>
                <a:latin typeface="Segoe UI"/>
                <a:ea typeface="+mn-ea"/>
                <a:cs typeface="+mn-cs"/>
              </a:rPr>
              <a:t>Windows files</a:t>
            </a:r>
          </a:p>
        </p:txBody>
      </p:sp>
      <p:cxnSp>
        <p:nvCxnSpPr>
          <p:cNvPr id="59" name="Connector: Elbow 58">
            <a:extLst>
              <a:ext uri="{FF2B5EF4-FFF2-40B4-BE49-F238E27FC236}">
                <a16:creationId xmlns:a16="http://schemas.microsoft.com/office/drawing/2014/main" id="{3EAF9A3E-C139-4474-A5F3-45A2C28E9057}"/>
              </a:ext>
            </a:extLst>
          </p:cNvPr>
          <p:cNvCxnSpPr>
            <a:stCxn id="8" idx="1"/>
            <a:endCxn id="9" idx="3"/>
          </p:cNvCxnSpPr>
          <p:nvPr/>
        </p:nvCxnSpPr>
        <p:spPr>
          <a:xfrm rot="16200000" flipH="1">
            <a:off x="6974123" y="2852505"/>
            <a:ext cx="262938" cy="482709"/>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1" name="Connector: Elbow 60">
            <a:extLst>
              <a:ext uri="{FF2B5EF4-FFF2-40B4-BE49-F238E27FC236}">
                <a16:creationId xmlns:a16="http://schemas.microsoft.com/office/drawing/2014/main" id="{9A292946-A79A-4E4C-81C6-B650F826E834}"/>
              </a:ext>
            </a:extLst>
          </p:cNvPr>
          <p:cNvCxnSpPr>
            <a:stCxn id="9" idx="0"/>
            <a:endCxn id="10" idx="2"/>
          </p:cNvCxnSpPr>
          <p:nvPr/>
        </p:nvCxnSpPr>
        <p:spPr>
          <a:xfrm flipV="1">
            <a:off x="7686413" y="3398006"/>
            <a:ext cx="355821" cy="3924"/>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sp>
        <p:nvSpPr>
          <p:cNvPr id="73" name="Rectangle 72">
            <a:extLst>
              <a:ext uri="{FF2B5EF4-FFF2-40B4-BE49-F238E27FC236}">
                <a16:creationId xmlns:a16="http://schemas.microsoft.com/office/drawing/2014/main" id="{F9B86EC1-1B4F-4E0E-86FF-8A89681FD27C}"/>
              </a:ext>
            </a:extLst>
          </p:cNvPr>
          <p:cNvSpPr/>
          <p:nvPr/>
        </p:nvSpPr>
        <p:spPr>
          <a:xfrm>
            <a:off x="4762527" y="1159103"/>
            <a:ext cx="1895676" cy="270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74B47"/>
                </a:solidFill>
                <a:effectLst/>
                <a:uLnTx/>
                <a:uFillTx/>
                <a:latin typeface="Segoe UI"/>
                <a:ea typeface="+mn-ea"/>
                <a:cs typeface="+mn-cs"/>
              </a:rPr>
              <a:t>Interop command</a:t>
            </a:r>
          </a:p>
        </p:txBody>
      </p:sp>
      <p:cxnSp>
        <p:nvCxnSpPr>
          <p:cNvPr id="62" name="Connector: Elbow 61">
            <a:extLst>
              <a:ext uri="{FF2B5EF4-FFF2-40B4-BE49-F238E27FC236}">
                <a16:creationId xmlns:a16="http://schemas.microsoft.com/office/drawing/2014/main" id="{54E0AA07-9729-4384-9877-C7D29E54ED84}"/>
              </a:ext>
            </a:extLst>
          </p:cNvPr>
          <p:cNvCxnSpPr>
            <a:cxnSpLocks/>
            <a:stCxn id="11" idx="0"/>
            <a:endCxn id="19" idx="0"/>
          </p:cNvCxnSpPr>
          <p:nvPr/>
        </p:nvCxnSpPr>
        <p:spPr>
          <a:xfrm>
            <a:off x="8947799" y="2520892"/>
            <a:ext cx="1789230" cy="2903119"/>
          </a:xfrm>
          <a:prstGeom prst="bentConnector2">
            <a:avLst/>
          </a:prstGeom>
          <a:ln>
            <a:solidFill>
              <a:schemeClr val="accent3"/>
            </a:solidFill>
            <a:headEnd type="triangle"/>
            <a:tailEnd type="none"/>
          </a:ln>
        </p:spPr>
        <p:style>
          <a:lnRef idx="3">
            <a:schemeClr val="accent6"/>
          </a:lnRef>
          <a:fillRef idx="0">
            <a:schemeClr val="accent6"/>
          </a:fillRef>
          <a:effectRef idx="2">
            <a:schemeClr val="accent6"/>
          </a:effectRef>
          <a:fontRef idx="minor">
            <a:schemeClr val="tx1"/>
          </a:fontRef>
        </p:style>
      </p:cxnSp>
      <p:cxnSp>
        <p:nvCxnSpPr>
          <p:cNvPr id="65" name="Connector: Elbow 64">
            <a:extLst>
              <a:ext uri="{FF2B5EF4-FFF2-40B4-BE49-F238E27FC236}">
                <a16:creationId xmlns:a16="http://schemas.microsoft.com/office/drawing/2014/main" id="{07420B3E-4EA6-4E84-A5F9-CDC65D371B74}"/>
              </a:ext>
            </a:extLst>
          </p:cNvPr>
          <p:cNvCxnSpPr>
            <a:cxnSpLocks/>
            <a:stCxn id="44" idx="0"/>
            <a:endCxn id="19" idx="0"/>
          </p:cNvCxnSpPr>
          <p:nvPr/>
        </p:nvCxnSpPr>
        <p:spPr>
          <a:xfrm>
            <a:off x="8947799" y="4528096"/>
            <a:ext cx="1789230" cy="895915"/>
          </a:xfrm>
          <a:prstGeom prst="bentConnector2">
            <a:avLst/>
          </a:prstGeom>
          <a:ln>
            <a:solidFill>
              <a:schemeClr val="accent3"/>
            </a:solidFill>
            <a:headEnd type="triangle"/>
            <a:tailEnd type="none"/>
          </a:ln>
        </p:spPr>
        <p:style>
          <a:lnRef idx="3">
            <a:schemeClr val="accent6"/>
          </a:lnRef>
          <a:fillRef idx="0">
            <a:schemeClr val="accent6"/>
          </a:fillRef>
          <a:effectRef idx="2">
            <a:schemeClr val="accent6"/>
          </a:effectRef>
          <a:fontRef idx="minor">
            <a:schemeClr val="tx1"/>
          </a:fontRef>
        </p:style>
      </p:cxnSp>
      <p:sp>
        <p:nvSpPr>
          <p:cNvPr id="68" name="Rectangle 67">
            <a:extLst>
              <a:ext uri="{FF2B5EF4-FFF2-40B4-BE49-F238E27FC236}">
                <a16:creationId xmlns:a16="http://schemas.microsoft.com/office/drawing/2014/main" id="{D538A058-7C1E-401A-B6A5-048C7806CE41}"/>
              </a:ext>
            </a:extLst>
          </p:cNvPr>
          <p:cNvSpPr/>
          <p:nvPr/>
        </p:nvSpPr>
        <p:spPr>
          <a:xfrm>
            <a:off x="9910275" y="4788817"/>
            <a:ext cx="1565696" cy="270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8661C5"/>
                </a:solidFill>
                <a:effectLst/>
                <a:uLnTx/>
                <a:uFillTx/>
                <a:latin typeface="Segoe UI"/>
                <a:ea typeface="+mn-ea"/>
                <a:cs typeface="+mn-cs"/>
              </a:rPr>
              <a:t>Linux files</a:t>
            </a:r>
          </a:p>
        </p:txBody>
      </p:sp>
      <p:pic>
        <p:nvPicPr>
          <p:cNvPr id="43" name="Picture 42">
            <a:extLst>
              <a:ext uri="{FF2B5EF4-FFF2-40B4-BE49-F238E27FC236}">
                <a16:creationId xmlns:a16="http://schemas.microsoft.com/office/drawing/2014/main" id="{FFD1CAE9-F486-4D33-A0B6-1EABA3918A10}"/>
              </a:ext>
            </a:extLst>
          </p:cNvPr>
          <p:cNvPicPr>
            <a:picLocks noChangeAspect="1"/>
          </p:cNvPicPr>
          <p:nvPr/>
        </p:nvPicPr>
        <p:blipFill>
          <a:blip r:embed="rId2"/>
          <a:stretch>
            <a:fillRect/>
          </a:stretch>
        </p:blipFill>
        <p:spPr>
          <a:xfrm>
            <a:off x="2889554" y="5757451"/>
            <a:ext cx="2297120" cy="519036"/>
          </a:xfrm>
          <a:prstGeom prst="rect">
            <a:avLst/>
          </a:prstGeom>
        </p:spPr>
      </p:pic>
      <p:sp>
        <p:nvSpPr>
          <p:cNvPr id="7" name="Titre 6">
            <a:extLst>
              <a:ext uri="{FF2B5EF4-FFF2-40B4-BE49-F238E27FC236}">
                <a16:creationId xmlns:a16="http://schemas.microsoft.com/office/drawing/2014/main" id="{F552E7DB-6482-47A9-9A72-3B0A5F40C364}"/>
              </a:ext>
            </a:extLst>
          </p:cNvPr>
          <p:cNvSpPr>
            <a:spLocks noGrp="1"/>
          </p:cNvSpPr>
          <p:nvPr>
            <p:ph type="title"/>
          </p:nvPr>
        </p:nvSpPr>
        <p:spPr>
          <a:xfrm>
            <a:off x="588263" y="457200"/>
            <a:ext cx="11018520" cy="430887"/>
          </a:xfrm>
        </p:spPr>
        <p:txBody>
          <a:bodyPr/>
          <a:lstStyle/>
          <a:p>
            <a:r>
              <a:rPr lang="fr-CA" sz="2800" dirty="0"/>
              <a:t>Architecture WSL 2</a:t>
            </a:r>
            <a:endParaRPr lang="fr-FR" sz="2800" dirty="0"/>
          </a:p>
        </p:txBody>
      </p:sp>
    </p:spTree>
    <p:extLst>
      <p:ext uri="{BB962C8B-B14F-4D97-AF65-F5344CB8AC3E}">
        <p14:creationId xmlns:p14="http://schemas.microsoft.com/office/powerpoint/2010/main" val="347280414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51274-E289-49F5-81D1-870EA2768CD2}"/>
              </a:ext>
            </a:extLst>
          </p:cNvPr>
          <p:cNvSpPr>
            <a:spLocks noGrp="1"/>
          </p:cNvSpPr>
          <p:nvPr>
            <p:ph type="title"/>
          </p:nvPr>
        </p:nvSpPr>
        <p:spPr>
          <a:xfrm>
            <a:off x="588263" y="457200"/>
            <a:ext cx="11018520" cy="553998"/>
          </a:xfrm>
        </p:spPr>
        <p:txBody>
          <a:bodyPr/>
          <a:lstStyle/>
          <a:p>
            <a:r>
              <a:rPr lang="en-US" dirty="0"/>
              <a:t>WSL – </a:t>
            </a:r>
            <a:r>
              <a:rPr lang="en-US" dirty="0" err="1"/>
              <a:t>fonctionnalités</a:t>
            </a:r>
            <a:endParaRPr lang="en-US" dirty="0"/>
          </a:p>
        </p:txBody>
      </p:sp>
      <p:sp>
        <p:nvSpPr>
          <p:cNvPr id="3" name="Content Placeholder 2">
            <a:extLst>
              <a:ext uri="{FF2B5EF4-FFF2-40B4-BE49-F238E27FC236}">
                <a16:creationId xmlns:a16="http://schemas.microsoft.com/office/drawing/2014/main" id="{BBF95C5D-FCB7-4911-A257-392FB18B9C7F}"/>
              </a:ext>
            </a:extLst>
          </p:cNvPr>
          <p:cNvSpPr>
            <a:spLocks noGrp="1"/>
          </p:cNvSpPr>
          <p:nvPr>
            <p:ph sz="quarter" idx="10"/>
          </p:nvPr>
        </p:nvSpPr>
        <p:spPr>
          <a:xfrm>
            <a:off x="584200" y="1435100"/>
            <a:ext cx="11018838" cy="5896999"/>
          </a:xfrm>
        </p:spPr>
        <p:txBody>
          <a:bodyPr vert="horz" wrap="square" lIns="0" tIns="0" rIns="0" bIns="0" rtlCol="0" anchor="t">
            <a:spAutoFit/>
          </a:bodyPr>
          <a:lstStyle/>
          <a:p>
            <a:r>
              <a:rPr lang="en-US" dirty="0">
                <a:cs typeface="Segoe UI"/>
              </a:rPr>
              <a:t>Windows File Access</a:t>
            </a:r>
          </a:p>
          <a:p>
            <a:pPr lvl="1"/>
            <a:r>
              <a:rPr lang="en-US" dirty="0"/>
              <a:t>Les options de montage </a:t>
            </a:r>
            <a:r>
              <a:rPr lang="en-US" dirty="0" err="1"/>
              <a:t>DrvFs</a:t>
            </a:r>
            <a:r>
              <a:rPr lang="en-US" dirty="0"/>
              <a:t> </a:t>
            </a:r>
            <a:r>
              <a:rPr lang="en-US" dirty="0" err="1"/>
              <a:t>continueront</a:t>
            </a:r>
            <a:r>
              <a:rPr lang="en-US" dirty="0"/>
              <a:t> de </a:t>
            </a:r>
            <a:r>
              <a:rPr lang="en-US" dirty="0" err="1"/>
              <a:t>fonctionner</a:t>
            </a:r>
            <a:r>
              <a:rPr lang="en-US" dirty="0"/>
              <a:t> dans WSL 2</a:t>
            </a:r>
            <a:endParaRPr lang="en-US" dirty="0">
              <a:cs typeface="Segoe UI"/>
            </a:endParaRPr>
          </a:p>
          <a:p>
            <a:r>
              <a:rPr lang="en-US" dirty="0">
                <a:cs typeface="Segoe UI"/>
              </a:rPr>
              <a:t>Interop</a:t>
            </a:r>
          </a:p>
          <a:p>
            <a:pPr lvl="1"/>
            <a:r>
              <a:rPr lang="en-US" dirty="0"/>
              <a:t>Lancer des </a:t>
            </a:r>
            <a:r>
              <a:rPr lang="en-US" dirty="0" err="1"/>
              <a:t>binaires</a:t>
            </a:r>
            <a:r>
              <a:rPr lang="en-US" dirty="0"/>
              <a:t> Windows</a:t>
            </a:r>
            <a:endParaRPr lang="en-US" dirty="0">
              <a:cs typeface="Segoe UI"/>
            </a:endParaRPr>
          </a:p>
          <a:p>
            <a:r>
              <a:rPr lang="en-US" dirty="0">
                <a:cs typeface="Segoe UI"/>
              </a:rPr>
              <a:t>/</a:t>
            </a:r>
            <a:r>
              <a:rPr lang="en-US" dirty="0" err="1">
                <a:cs typeface="Segoe UI"/>
              </a:rPr>
              <a:t>etc</a:t>
            </a:r>
            <a:r>
              <a:rPr lang="en-US" dirty="0">
                <a:cs typeface="Segoe UI"/>
              </a:rPr>
              <a:t>/</a:t>
            </a:r>
            <a:r>
              <a:rPr lang="en-US" dirty="0" err="1">
                <a:cs typeface="Segoe UI"/>
              </a:rPr>
              <a:t>wsl.conf</a:t>
            </a:r>
            <a:endParaRPr lang="en-US" dirty="0">
              <a:cs typeface="Segoe UI"/>
            </a:endParaRPr>
          </a:p>
          <a:p>
            <a:pPr lvl="1"/>
            <a:r>
              <a:rPr lang="en-US" dirty="0"/>
              <a:t>Options de configuration</a:t>
            </a:r>
            <a:endParaRPr lang="en-US" dirty="0">
              <a:cs typeface="Segoe UI"/>
            </a:endParaRPr>
          </a:p>
          <a:p>
            <a:r>
              <a:rPr lang="en-US" dirty="0" err="1">
                <a:cs typeface="Segoe UI"/>
              </a:rPr>
              <a:t>wslpath</a:t>
            </a:r>
            <a:endParaRPr lang="en-US" dirty="0">
              <a:cs typeface="Segoe UI"/>
            </a:endParaRPr>
          </a:p>
          <a:p>
            <a:pPr lvl="1"/>
            <a:r>
              <a:rPr lang="en-US" dirty="0" err="1"/>
              <a:t>Traduit</a:t>
            </a:r>
            <a:r>
              <a:rPr lang="en-US" dirty="0"/>
              <a:t> les Chemins d’un </a:t>
            </a:r>
            <a:r>
              <a:rPr lang="en-US" dirty="0" err="1"/>
              <a:t>environnement</a:t>
            </a:r>
            <a:r>
              <a:rPr lang="en-US" dirty="0"/>
              <a:t> à </a:t>
            </a:r>
            <a:r>
              <a:rPr lang="en-US" dirty="0" err="1"/>
              <a:t>l’autre</a:t>
            </a:r>
            <a:endParaRPr lang="en-US" dirty="0">
              <a:cs typeface="Segoe UI"/>
            </a:endParaRPr>
          </a:p>
          <a:p>
            <a:r>
              <a:rPr lang="en-US" dirty="0">
                <a:cs typeface="Segoe UI"/>
              </a:rPr>
              <a:t>$WSLENV</a:t>
            </a:r>
          </a:p>
          <a:p>
            <a:pPr lvl="1"/>
            <a:r>
              <a:rPr lang="en-US" dirty="0"/>
              <a:t>Partage des variables </a:t>
            </a:r>
            <a:r>
              <a:rPr lang="en-US" dirty="0" err="1"/>
              <a:t>d’environnement</a:t>
            </a:r>
            <a:r>
              <a:rPr lang="en-US" dirty="0"/>
              <a:t> entre Linux et Windows</a:t>
            </a:r>
            <a:endParaRPr lang="en-US" dirty="0">
              <a:cs typeface="Segoe UI"/>
            </a:endParaRPr>
          </a:p>
          <a:p>
            <a:r>
              <a:rPr lang="en-US" dirty="0">
                <a:cs typeface="Segoe UI"/>
              </a:rPr>
              <a:t>Support des </a:t>
            </a:r>
            <a:r>
              <a:rPr lang="en-US" dirty="0" err="1">
                <a:cs typeface="Segoe UI"/>
              </a:rPr>
              <a:t>tâches</a:t>
            </a:r>
            <a:r>
              <a:rPr lang="en-US" dirty="0">
                <a:cs typeface="Segoe UI"/>
              </a:rPr>
              <a:t> </a:t>
            </a:r>
            <a:r>
              <a:rPr lang="en-US" dirty="0" err="1">
                <a:cs typeface="Segoe UI"/>
              </a:rPr>
              <a:t>en</a:t>
            </a:r>
            <a:r>
              <a:rPr lang="en-US" dirty="0">
                <a:cs typeface="Segoe UI"/>
              </a:rPr>
              <a:t> </a:t>
            </a:r>
            <a:r>
              <a:rPr lang="en-US" dirty="0" err="1">
                <a:cs typeface="Segoe UI"/>
              </a:rPr>
              <a:t>arrière</a:t>
            </a:r>
            <a:r>
              <a:rPr lang="en-US" dirty="0">
                <a:cs typeface="Segoe UI"/>
              </a:rPr>
              <a:t> plan</a:t>
            </a:r>
          </a:p>
          <a:p>
            <a:endParaRPr lang="en-US" dirty="0"/>
          </a:p>
          <a:p>
            <a:endParaRPr lang="en-US" dirty="0"/>
          </a:p>
        </p:txBody>
      </p:sp>
      <p:pic>
        <p:nvPicPr>
          <p:cNvPr id="4" name="Graphic 4" descr="Checkmark">
            <a:extLst>
              <a:ext uri="{FF2B5EF4-FFF2-40B4-BE49-F238E27FC236}">
                <a16:creationId xmlns:a16="http://schemas.microsoft.com/office/drawing/2014/main" id="{9E8AEEC5-4482-43B0-9A22-FD5E176FBDF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1064" y="1246517"/>
            <a:ext cx="572938" cy="572938"/>
          </a:xfrm>
          <a:prstGeom prst="rect">
            <a:avLst/>
          </a:prstGeom>
        </p:spPr>
      </p:pic>
      <p:pic>
        <p:nvPicPr>
          <p:cNvPr id="6" name="Graphic 4" descr="Checkmark">
            <a:extLst>
              <a:ext uri="{FF2B5EF4-FFF2-40B4-BE49-F238E27FC236}">
                <a16:creationId xmlns:a16="http://schemas.microsoft.com/office/drawing/2014/main" id="{83385F1B-5C27-44AB-AC5C-77FB11E49E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1063" y="2152290"/>
            <a:ext cx="572938" cy="572938"/>
          </a:xfrm>
          <a:prstGeom prst="rect">
            <a:avLst/>
          </a:prstGeom>
        </p:spPr>
      </p:pic>
      <p:pic>
        <p:nvPicPr>
          <p:cNvPr id="7" name="Graphic 4" descr="Checkmark">
            <a:extLst>
              <a:ext uri="{FF2B5EF4-FFF2-40B4-BE49-F238E27FC236}">
                <a16:creationId xmlns:a16="http://schemas.microsoft.com/office/drawing/2014/main" id="{70E5E643-1B6C-4408-AFD9-CC79BCA085D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7932" y="3058064"/>
            <a:ext cx="572938" cy="572938"/>
          </a:xfrm>
          <a:prstGeom prst="rect">
            <a:avLst/>
          </a:prstGeom>
        </p:spPr>
      </p:pic>
      <p:pic>
        <p:nvPicPr>
          <p:cNvPr id="8" name="Graphic 4" descr="Checkmark">
            <a:extLst>
              <a:ext uri="{FF2B5EF4-FFF2-40B4-BE49-F238E27FC236}">
                <a16:creationId xmlns:a16="http://schemas.microsoft.com/office/drawing/2014/main" id="{05CE9DDB-F287-4624-953C-218C1E0C25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1063" y="3888356"/>
            <a:ext cx="572938" cy="572938"/>
          </a:xfrm>
          <a:prstGeom prst="rect">
            <a:avLst/>
          </a:prstGeom>
        </p:spPr>
      </p:pic>
      <p:pic>
        <p:nvPicPr>
          <p:cNvPr id="9" name="Graphic 4" descr="Checkmark">
            <a:extLst>
              <a:ext uri="{FF2B5EF4-FFF2-40B4-BE49-F238E27FC236}">
                <a16:creationId xmlns:a16="http://schemas.microsoft.com/office/drawing/2014/main" id="{7408AA1C-8ACB-4AA2-AF73-C77D80C7253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7932" y="4808507"/>
            <a:ext cx="572938" cy="572938"/>
          </a:xfrm>
          <a:prstGeom prst="rect">
            <a:avLst/>
          </a:prstGeom>
        </p:spPr>
      </p:pic>
      <p:pic>
        <p:nvPicPr>
          <p:cNvPr id="10" name="Graphic 4" descr="Checkmark">
            <a:extLst>
              <a:ext uri="{FF2B5EF4-FFF2-40B4-BE49-F238E27FC236}">
                <a16:creationId xmlns:a16="http://schemas.microsoft.com/office/drawing/2014/main" id="{5618148C-E5D2-4221-B34D-1155D146004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7931" y="5681931"/>
            <a:ext cx="572938" cy="572938"/>
          </a:xfrm>
          <a:prstGeom prst="rect">
            <a:avLst/>
          </a:prstGeom>
        </p:spPr>
      </p:pic>
    </p:spTree>
    <p:extLst>
      <p:ext uri="{BB962C8B-B14F-4D97-AF65-F5344CB8AC3E}">
        <p14:creationId xmlns:p14="http://schemas.microsoft.com/office/powerpoint/2010/main" val="38070667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585788"/>
            <a:ext cx="11018520" cy="553998"/>
          </a:xfrm>
        </p:spPr>
        <p:txBody>
          <a:bodyPr/>
          <a:lstStyle/>
          <a:p>
            <a:r>
              <a:rPr lang="en-US"/>
              <a:t>Agenda</a:t>
            </a:r>
          </a:p>
        </p:txBody>
      </p:sp>
      <p:sp>
        <p:nvSpPr>
          <p:cNvPr id="6" name="Text Placeholder 5"/>
          <p:cNvSpPr>
            <a:spLocks noGrp="1"/>
          </p:cNvSpPr>
          <p:nvPr>
            <p:ph type="body" sz="quarter" idx="10"/>
          </p:nvPr>
        </p:nvSpPr>
        <p:spPr>
          <a:xfrm>
            <a:off x="586390" y="1434370"/>
            <a:ext cx="11018520" cy="2499146"/>
          </a:xfrm>
        </p:spPr>
        <p:txBody>
          <a:bodyPr vert="horz" wrap="square" lIns="0" tIns="0" rIns="0" bIns="0" rtlCol="0" anchor="t">
            <a:spAutoFit/>
          </a:bodyPr>
          <a:lstStyle/>
          <a:p>
            <a:pPr marL="457200" indent="-457200">
              <a:buFont typeface="Arial" panose="020B0604020202020204" pitchFamily="34" charset="0"/>
              <a:buChar char="•"/>
            </a:pPr>
            <a:r>
              <a:rPr lang="en-US" dirty="0">
                <a:cs typeface="Segoe UI"/>
              </a:rPr>
              <a:t>Windows Terminal 1.0</a:t>
            </a:r>
          </a:p>
          <a:p>
            <a:pPr marL="457200" indent="-457200">
              <a:buFont typeface="Arial" panose="020B0604020202020204" pitchFamily="34" charset="0"/>
              <a:buChar char="•"/>
            </a:pPr>
            <a:r>
              <a:rPr lang="en-US" dirty="0">
                <a:cs typeface="Segoe UI"/>
              </a:rPr>
              <a:t>Windows Subsystem for Linux (WSL) 2</a:t>
            </a:r>
          </a:p>
          <a:p>
            <a:pPr marL="457200" indent="-457200">
              <a:buFont typeface="Arial" panose="020B0604020202020204" pitchFamily="34" charset="0"/>
              <a:buChar char="•"/>
            </a:pPr>
            <a:r>
              <a:rPr lang="fr-CA" dirty="0"/>
              <a:t>Fluent Design – au-delà de Windows</a:t>
            </a:r>
          </a:p>
          <a:p>
            <a:pPr marL="457200" indent="-457200">
              <a:buFont typeface="Arial" panose="020B0604020202020204" pitchFamily="34" charset="0"/>
              <a:buChar char="•"/>
            </a:pPr>
            <a:r>
              <a:rPr lang="fr-CA" dirty="0"/>
              <a:t>UWP, WPP </a:t>
            </a:r>
            <a:r>
              <a:rPr lang="en-US" dirty="0">
                <a:cs typeface="Segoe UI"/>
              </a:rPr>
              <a:t>– </a:t>
            </a:r>
            <a:r>
              <a:rPr lang="en-US" dirty="0" err="1">
                <a:cs typeface="Segoe UI"/>
              </a:rPr>
              <a:t>état</a:t>
            </a:r>
            <a:r>
              <a:rPr lang="en-US" dirty="0">
                <a:cs typeface="Segoe UI"/>
              </a:rPr>
              <a:t> </a:t>
            </a:r>
            <a:r>
              <a:rPr lang="en-US" dirty="0" err="1">
                <a:cs typeface="Segoe UI"/>
              </a:rPr>
              <a:t>d’avancement</a:t>
            </a:r>
            <a:endParaRPr lang="en-US" dirty="0">
              <a:cs typeface="Segoe UI"/>
            </a:endParaRPr>
          </a:p>
          <a:p>
            <a:pPr marL="457200" indent="-457200">
              <a:buFont typeface="Arial" panose="020B0604020202020204" pitchFamily="34" charset="0"/>
              <a:buChar char="•"/>
            </a:pPr>
            <a:r>
              <a:rPr lang="en-US" dirty="0">
                <a:cs typeface="Segoe UI"/>
              </a:rPr>
              <a:t>XAML Islands et React Native – </a:t>
            </a:r>
            <a:r>
              <a:rPr lang="en-US" dirty="0" err="1">
                <a:cs typeface="Segoe UI"/>
              </a:rPr>
              <a:t>Modernisons</a:t>
            </a:r>
            <a:r>
              <a:rPr lang="en-US" dirty="0">
                <a:cs typeface="Segoe UI"/>
              </a:rPr>
              <a:t> </a:t>
            </a:r>
            <a:r>
              <a:rPr lang="en-US" dirty="0" err="1">
                <a:cs typeface="Segoe UI"/>
              </a:rPr>
              <a:t>l’existant</a:t>
            </a:r>
            <a:endParaRPr lang="en-US" dirty="0">
              <a:cs typeface="Segoe UI"/>
            </a:endParaRPr>
          </a:p>
        </p:txBody>
      </p:sp>
    </p:spTree>
    <p:extLst>
      <p:ext uri="{BB962C8B-B14F-4D97-AF65-F5344CB8AC3E}">
        <p14:creationId xmlns:p14="http://schemas.microsoft.com/office/powerpoint/2010/main" val="1380533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EE2A4-6AFD-45B8-929A-ACA4AF3644A1}"/>
              </a:ext>
            </a:extLst>
          </p:cNvPr>
          <p:cNvSpPr>
            <a:spLocks noGrp="1"/>
          </p:cNvSpPr>
          <p:nvPr>
            <p:ph type="title"/>
          </p:nvPr>
        </p:nvSpPr>
        <p:spPr/>
        <p:txBody>
          <a:bodyPr/>
          <a:lstStyle/>
          <a:p>
            <a:r>
              <a:rPr lang="en-US" dirty="0"/>
              <a:t>Roadmap</a:t>
            </a:r>
          </a:p>
        </p:txBody>
      </p:sp>
      <p:sp>
        <p:nvSpPr>
          <p:cNvPr id="7" name="TextBox 6">
            <a:extLst>
              <a:ext uri="{FF2B5EF4-FFF2-40B4-BE49-F238E27FC236}">
                <a16:creationId xmlns:a16="http://schemas.microsoft.com/office/drawing/2014/main" id="{DA05EF89-B81A-4453-BA3F-66F59882123D}"/>
              </a:ext>
            </a:extLst>
          </p:cNvPr>
          <p:cNvSpPr txBox="1"/>
          <p:nvPr/>
        </p:nvSpPr>
        <p:spPr>
          <a:xfrm>
            <a:off x="974501" y="734199"/>
            <a:ext cx="2343955" cy="441659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700" b="1"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t>
            </a:r>
          </a:p>
        </p:txBody>
      </p:sp>
      <p:sp>
        <p:nvSpPr>
          <p:cNvPr id="8" name="TextBox 7">
            <a:extLst>
              <a:ext uri="{FF2B5EF4-FFF2-40B4-BE49-F238E27FC236}">
                <a16:creationId xmlns:a16="http://schemas.microsoft.com/office/drawing/2014/main" id="{41FC79DE-1C59-46D8-AF05-06722F05DCA2}"/>
              </a:ext>
            </a:extLst>
          </p:cNvPr>
          <p:cNvSpPr txBox="1"/>
          <p:nvPr/>
        </p:nvSpPr>
        <p:spPr>
          <a:xfrm>
            <a:off x="250615" y="5150793"/>
            <a:ext cx="3887892" cy="129266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Continuer à </a:t>
            </a:r>
            <a:r>
              <a:rPr lang="en-US" sz="2800" dirty="0">
                <a:gradFill>
                  <a:gsLst>
                    <a:gs pos="2917">
                      <a:srgbClr val="000000"/>
                    </a:gs>
                    <a:gs pos="30000">
                      <a:srgbClr val="000000"/>
                    </a:gs>
                  </a:gsLst>
                  <a:lin ang="5400000" scaled="0"/>
                </a:gradFill>
                <a:latin typeface="Segoe UI"/>
              </a:rPr>
              <a:t>faire </a:t>
            </a:r>
            <a:r>
              <a:rPr lang="en-US" sz="2800" dirty="0" err="1">
                <a:gradFill>
                  <a:gsLst>
                    <a:gs pos="2917">
                      <a:srgbClr val="000000"/>
                    </a:gs>
                    <a:gs pos="30000">
                      <a:srgbClr val="000000"/>
                    </a:gs>
                  </a:gsLst>
                  <a:lin ang="5400000" scaled="0"/>
                </a:gradFill>
                <a:latin typeface="Segoe UI"/>
              </a:rPr>
              <a:t>en</a:t>
            </a:r>
            <a:r>
              <a:rPr lang="en-US" sz="2800" dirty="0">
                <a:gradFill>
                  <a:gsLst>
                    <a:gs pos="2917">
                      <a:srgbClr val="000000"/>
                    </a:gs>
                    <a:gs pos="30000">
                      <a:srgbClr val="000000"/>
                    </a:gs>
                  </a:gsLst>
                  <a:lin ang="5400000" scaled="0"/>
                </a:gradFill>
                <a:latin typeface="Segoe UI"/>
              </a:rPr>
              <a:t> </a:t>
            </a:r>
            <a:r>
              <a:rPr lang="en-US" sz="2800" dirty="0" err="1">
                <a:gradFill>
                  <a:gsLst>
                    <a:gs pos="2917">
                      <a:srgbClr val="000000"/>
                    </a:gs>
                    <a:gs pos="30000">
                      <a:srgbClr val="000000"/>
                    </a:gs>
                  </a:gsLst>
                  <a:lin ang="5400000" scaled="0"/>
                </a:gradFill>
                <a:latin typeface="Segoe UI"/>
              </a:rPr>
              <a:t>sorte</a:t>
            </a:r>
            <a:r>
              <a:rPr lang="en-US" sz="2800" dirty="0">
                <a:gradFill>
                  <a:gsLst>
                    <a:gs pos="2917">
                      <a:srgbClr val="000000"/>
                    </a:gs>
                    <a:gs pos="30000">
                      <a:srgbClr val="000000"/>
                    </a:gs>
                  </a:gsLst>
                  <a:lin ang="5400000" scaled="0"/>
                </a:gradFill>
                <a:latin typeface="Segoe UI"/>
              </a:rPr>
              <a:t> que WSL 2 </a:t>
            </a:r>
            <a:r>
              <a:rPr kumimoji="0" lang="en-US" sz="2800" b="0" i="1"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se </a:t>
            </a:r>
            <a:r>
              <a:rPr kumimoji="0" lang="en-US" sz="2800" b="0" i="1"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sente</a:t>
            </a:r>
            <a:r>
              <a:rPr kumimoji="0" lang="en-US" sz="2800" b="0" i="1"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a:t>
            </a:r>
            <a:r>
              <a:rPr kumimoji="0" lang="en-US" sz="2800" b="0" i="1"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comme</a:t>
            </a: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WSL 1 </a:t>
            </a:r>
          </a:p>
        </p:txBody>
      </p:sp>
      <p:sp>
        <p:nvSpPr>
          <p:cNvPr id="10" name="TextBox 9">
            <a:extLst>
              <a:ext uri="{FF2B5EF4-FFF2-40B4-BE49-F238E27FC236}">
                <a16:creationId xmlns:a16="http://schemas.microsoft.com/office/drawing/2014/main" id="{57A4AABD-3C66-405C-90E2-572742C01A2C}"/>
              </a:ext>
            </a:extLst>
          </p:cNvPr>
          <p:cNvSpPr txBox="1"/>
          <p:nvPr/>
        </p:nvSpPr>
        <p:spPr>
          <a:xfrm>
            <a:off x="4383014" y="5150793"/>
            <a:ext cx="3112394" cy="129266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Le top des </a:t>
            </a:r>
            <a:r>
              <a:rPr kumimoji="0" lang="en-US" sz="28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demandes</a:t>
            </a: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des </a:t>
            </a:r>
            <a:r>
              <a:rPr kumimoji="0" lang="en-US" sz="28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utilisateurs</a:t>
            </a:r>
            <a:endPar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sp>
        <p:nvSpPr>
          <p:cNvPr id="11" name="TextBox 10">
            <a:extLst>
              <a:ext uri="{FF2B5EF4-FFF2-40B4-BE49-F238E27FC236}">
                <a16:creationId xmlns:a16="http://schemas.microsoft.com/office/drawing/2014/main" id="{E09893A7-1D88-43D5-A4A7-801885CACBE8}"/>
              </a:ext>
            </a:extLst>
          </p:cNvPr>
          <p:cNvSpPr txBox="1"/>
          <p:nvPr/>
        </p:nvSpPr>
        <p:spPr>
          <a:xfrm>
            <a:off x="4340180" y="1885289"/>
            <a:ext cx="2343955" cy="2554545"/>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600" b="1"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t>
            </a:r>
          </a:p>
        </p:txBody>
      </p:sp>
      <p:sp>
        <p:nvSpPr>
          <p:cNvPr id="12" name="TextBox 11">
            <a:extLst>
              <a:ext uri="{FF2B5EF4-FFF2-40B4-BE49-F238E27FC236}">
                <a16:creationId xmlns:a16="http://schemas.microsoft.com/office/drawing/2014/main" id="{490477BE-F01F-4BE4-8793-95D7712F1984}"/>
              </a:ext>
            </a:extLst>
          </p:cNvPr>
          <p:cNvSpPr txBox="1"/>
          <p:nvPr/>
        </p:nvSpPr>
        <p:spPr>
          <a:xfrm>
            <a:off x="8463566" y="1962562"/>
            <a:ext cx="2343955" cy="2554545"/>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600" b="1"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t>
            </a:r>
          </a:p>
        </p:txBody>
      </p:sp>
      <p:sp>
        <p:nvSpPr>
          <p:cNvPr id="13" name="TextBox 12">
            <a:extLst>
              <a:ext uri="{FF2B5EF4-FFF2-40B4-BE49-F238E27FC236}">
                <a16:creationId xmlns:a16="http://schemas.microsoft.com/office/drawing/2014/main" id="{0D11A5C1-5DF4-4196-AE74-3E58E6BDA843}"/>
              </a:ext>
            </a:extLst>
          </p:cNvPr>
          <p:cNvSpPr txBox="1"/>
          <p:nvPr/>
        </p:nvSpPr>
        <p:spPr>
          <a:xfrm>
            <a:off x="8315459" y="5150793"/>
            <a:ext cx="3112394" cy="86177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Amélioration</a:t>
            </a:r>
            <a:r>
              <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de </a:t>
            </a:r>
            <a:r>
              <a:rPr kumimoji="0" lang="en-US" sz="28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l’intégration</a:t>
            </a:r>
            <a:endParaRPr kumimoji="0" 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50436413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CF619-D8CB-40D0-B3DD-F69ADB7844D5}"/>
              </a:ext>
            </a:extLst>
          </p:cNvPr>
          <p:cNvSpPr>
            <a:spLocks noGrp="1"/>
          </p:cNvSpPr>
          <p:nvPr>
            <p:ph type="title"/>
          </p:nvPr>
        </p:nvSpPr>
        <p:spPr>
          <a:xfrm>
            <a:off x="588263" y="457200"/>
            <a:ext cx="11018520" cy="553998"/>
          </a:xfrm>
        </p:spPr>
        <p:txBody>
          <a:bodyPr/>
          <a:lstStyle/>
          <a:p>
            <a:r>
              <a:rPr lang="en-US" dirty="0"/>
              <a:t>Visual Studio Code Remote</a:t>
            </a:r>
          </a:p>
        </p:txBody>
      </p:sp>
      <p:sp>
        <p:nvSpPr>
          <p:cNvPr id="3" name="Content Placeholder 2">
            <a:extLst>
              <a:ext uri="{FF2B5EF4-FFF2-40B4-BE49-F238E27FC236}">
                <a16:creationId xmlns:a16="http://schemas.microsoft.com/office/drawing/2014/main" id="{07E7CD6B-5041-4BF3-B583-7F71F5EA1BA5}"/>
              </a:ext>
            </a:extLst>
          </p:cNvPr>
          <p:cNvSpPr>
            <a:spLocks noGrp="1"/>
          </p:cNvSpPr>
          <p:nvPr>
            <p:ph sz="quarter" idx="10"/>
          </p:nvPr>
        </p:nvSpPr>
        <p:spPr>
          <a:xfrm>
            <a:off x="584200" y="1435100"/>
            <a:ext cx="11018838" cy="1538883"/>
          </a:xfrm>
        </p:spPr>
        <p:txBody>
          <a:bodyPr/>
          <a:lstStyle/>
          <a:p>
            <a:r>
              <a:rPr lang="en-US" b="1" dirty="0" err="1"/>
              <a:t>Construire</a:t>
            </a:r>
            <a:r>
              <a:rPr lang="en-US" dirty="0"/>
              <a:t>, </a:t>
            </a:r>
            <a:r>
              <a:rPr lang="en-US" b="1" dirty="0" err="1"/>
              <a:t>exécuter</a:t>
            </a:r>
            <a:r>
              <a:rPr lang="en-US" dirty="0"/>
              <a:t>, et </a:t>
            </a:r>
            <a:r>
              <a:rPr lang="en-US" b="1" dirty="0" err="1"/>
              <a:t>déboguer</a:t>
            </a:r>
            <a:r>
              <a:rPr lang="en-US" dirty="0"/>
              <a:t> </a:t>
            </a:r>
            <a:r>
              <a:rPr lang="en-US" dirty="0" err="1"/>
              <a:t>vos</a:t>
            </a:r>
            <a:r>
              <a:rPr lang="en-US" dirty="0"/>
              <a:t> applications Linux</a:t>
            </a:r>
          </a:p>
          <a:p>
            <a:pPr lvl="1"/>
            <a:r>
              <a:rPr lang="en-US" dirty="0" err="1"/>
              <a:t>Directement</a:t>
            </a:r>
            <a:r>
              <a:rPr lang="en-US" dirty="0"/>
              <a:t> </a:t>
            </a:r>
            <a:r>
              <a:rPr lang="en-US" dirty="0" err="1"/>
              <a:t>depuis</a:t>
            </a:r>
            <a:r>
              <a:rPr lang="en-US" dirty="0"/>
              <a:t> Visual Studio Code</a:t>
            </a:r>
          </a:p>
          <a:p>
            <a:pPr lvl="1"/>
            <a:r>
              <a:rPr lang="en-US" dirty="0" err="1"/>
              <a:t>Utilise</a:t>
            </a:r>
            <a:r>
              <a:rPr lang="en-US" dirty="0"/>
              <a:t> WSL </a:t>
            </a:r>
            <a:r>
              <a:rPr lang="en-US" dirty="0" err="1"/>
              <a:t>comme</a:t>
            </a:r>
            <a:r>
              <a:rPr lang="en-US" dirty="0"/>
              <a:t> backend</a:t>
            </a:r>
          </a:p>
          <a:p>
            <a:pPr lvl="1"/>
            <a:r>
              <a:rPr lang="fr-FR" dirty="0">
                <a:hlinkClick r:id="rId3"/>
              </a:rPr>
              <a:t>https://code.visualstudio.com/docs/remote/wsl</a:t>
            </a:r>
            <a:endParaRPr lang="en-US" dirty="0"/>
          </a:p>
        </p:txBody>
      </p:sp>
      <p:pic>
        <p:nvPicPr>
          <p:cNvPr id="6" name="Picture 5">
            <a:extLst>
              <a:ext uri="{FF2B5EF4-FFF2-40B4-BE49-F238E27FC236}">
                <a16:creationId xmlns:a16="http://schemas.microsoft.com/office/drawing/2014/main" id="{E06BA590-0ED6-4753-9CEF-433CFC7F9056}"/>
              </a:ext>
            </a:extLst>
          </p:cNvPr>
          <p:cNvPicPr>
            <a:picLocks noChangeAspect="1"/>
          </p:cNvPicPr>
          <p:nvPr/>
        </p:nvPicPr>
        <p:blipFill>
          <a:blip r:embed="rId4"/>
          <a:stretch>
            <a:fillRect/>
          </a:stretch>
        </p:blipFill>
        <p:spPr>
          <a:xfrm>
            <a:off x="2048230" y="3486062"/>
            <a:ext cx="8090778" cy="2513475"/>
          </a:xfrm>
          <a:prstGeom prst="rect">
            <a:avLst/>
          </a:prstGeom>
        </p:spPr>
      </p:pic>
      <p:pic>
        <p:nvPicPr>
          <p:cNvPr id="1030" name="Picture 6" descr="Visual Studio Code 1.18 icon.svg">
            <a:extLst>
              <a:ext uri="{FF2B5EF4-FFF2-40B4-BE49-F238E27FC236}">
                <a16:creationId xmlns:a16="http://schemas.microsoft.com/office/drawing/2014/main" id="{C2181A9B-960C-44C3-90AF-11B1D87C41D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764079" y="1597249"/>
            <a:ext cx="1838959" cy="1831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164716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0C856BB-9D29-4DA9-AD30-A422330A845B}"/>
              </a:ext>
            </a:extLst>
          </p:cNvPr>
          <p:cNvSpPr>
            <a:spLocks noGrp="1"/>
          </p:cNvSpPr>
          <p:nvPr>
            <p:ph type="title"/>
          </p:nvPr>
        </p:nvSpPr>
        <p:spPr/>
        <p:txBody>
          <a:bodyPr/>
          <a:lstStyle/>
          <a:p>
            <a:r>
              <a:rPr lang="fr-CA" dirty="0"/>
              <a:t>Démo</a:t>
            </a:r>
            <a:endParaRPr lang="fr-FR" dirty="0"/>
          </a:p>
        </p:txBody>
      </p:sp>
      <p:sp>
        <p:nvSpPr>
          <p:cNvPr id="3" name="Espace réservé du texte 2">
            <a:extLst>
              <a:ext uri="{FF2B5EF4-FFF2-40B4-BE49-F238E27FC236}">
                <a16:creationId xmlns:a16="http://schemas.microsoft.com/office/drawing/2014/main" id="{63ED74A9-4531-4857-A369-6EF0314A28BD}"/>
              </a:ext>
            </a:extLst>
          </p:cNvPr>
          <p:cNvSpPr>
            <a:spLocks noGrp="1"/>
          </p:cNvSpPr>
          <p:nvPr>
            <p:ph type="body" sz="quarter" idx="12"/>
          </p:nvPr>
        </p:nvSpPr>
        <p:spPr/>
        <p:txBody>
          <a:bodyPr/>
          <a:lstStyle/>
          <a:p>
            <a:r>
              <a:rPr lang="fr-CA" dirty="0"/>
              <a:t>Visual Studio Code – Remote Development extension</a:t>
            </a:r>
            <a:endParaRPr lang="fr-FR" dirty="0"/>
          </a:p>
        </p:txBody>
      </p:sp>
    </p:spTree>
    <p:extLst>
      <p:ext uri="{BB962C8B-B14F-4D97-AF65-F5344CB8AC3E}">
        <p14:creationId xmlns:p14="http://schemas.microsoft.com/office/powerpoint/2010/main" val="86473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8ABABF-F9F9-4732-B3BB-9FDC4C232D54}"/>
              </a:ext>
            </a:extLst>
          </p:cNvPr>
          <p:cNvSpPr>
            <a:spLocks noGrp="1"/>
          </p:cNvSpPr>
          <p:nvPr>
            <p:ph type="title"/>
          </p:nvPr>
        </p:nvSpPr>
        <p:spPr>
          <a:xfrm>
            <a:off x="588263" y="585788"/>
            <a:ext cx="3182027" cy="5683250"/>
          </a:xfrm>
          <a:prstGeom prst="rect">
            <a:avLst/>
          </a:prstGeom>
        </p:spPr>
        <p:txBody>
          <a:bodyPr wrap="square" anchor="ctr">
            <a:normAutofit/>
          </a:bodyPr>
          <a:lstStyle/>
          <a:p>
            <a:r>
              <a:rPr lang="fr-CA" dirty="0"/>
              <a:t>Pour aller plus loin</a:t>
            </a:r>
            <a:endParaRPr lang="fr-FR" dirty="0"/>
          </a:p>
        </p:txBody>
      </p:sp>
      <p:sp>
        <p:nvSpPr>
          <p:cNvPr id="3" name="Espace réservé du contenu 2">
            <a:extLst>
              <a:ext uri="{FF2B5EF4-FFF2-40B4-BE49-F238E27FC236}">
                <a16:creationId xmlns:a16="http://schemas.microsoft.com/office/drawing/2014/main" id="{1B6BE4A4-551B-4823-BD7B-6837C53096F9}"/>
              </a:ext>
            </a:extLst>
          </p:cNvPr>
          <p:cNvSpPr>
            <a:spLocks noGrp="1"/>
          </p:cNvSpPr>
          <p:nvPr>
            <p:ph type="body" sz="quarter" idx="11"/>
          </p:nvPr>
        </p:nvSpPr>
        <p:spPr>
          <a:xfrm>
            <a:off x="4941888" y="585788"/>
            <a:ext cx="6667500" cy="5683249"/>
          </a:xfrm>
          <a:prstGeom prst="rect">
            <a:avLst/>
          </a:prstGeom>
        </p:spPr>
        <p:txBody>
          <a:bodyPr wrap="square" anchor="ctr">
            <a:normAutofit/>
          </a:bodyPr>
          <a:lstStyle/>
          <a:p>
            <a:r>
              <a:rPr lang="fr-CA" b="1" dirty="0"/>
              <a:t>BDL2028</a:t>
            </a:r>
            <a:r>
              <a:rPr lang="fr-CA" dirty="0"/>
              <a:t> – </a:t>
            </a:r>
            <a:r>
              <a:rPr lang="fr-FR" dirty="0" err="1"/>
              <a:t>What’s</a:t>
            </a:r>
            <a:r>
              <a:rPr lang="fr-FR" dirty="0"/>
              <a:t> new with WSL</a:t>
            </a:r>
            <a:br>
              <a:rPr lang="fr-CA" dirty="0"/>
            </a:br>
            <a:r>
              <a:rPr lang="fr-FR" dirty="0">
                <a:hlinkClick r:id="rId2"/>
              </a:rPr>
              <a:t>https://mybuild.techcommunity.microsoft.com/sessions/77292</a:t>
            </a:r>
            <a:endParaRPr lang="fr-FR" dirty="0"/>
          </a:p>
          <a:p>
            <a:endParaRPr lang="fr-CA" dirty="0"/>
          </a:p>
          <a:p>
            <a:r>
              <a:rPr lang="fr-FR" b="1" dirty="0"/>
              <a:t>BRK3068</a:t>
            </a:r>
            <a:r>
              <a:rPr lang="fr-FR" dirty="0"/>
              <a:t> </a:t>
            </a:r>
            <a:r>
              <a:rPr lang="fr-CA" dirty="0"/>
              <a:t>– </a:t>
            </a:r>
            <a:r>
              <a:rPr lang="en-US" dirty="0"/>
              <a:t>The new Windows subsystem for Linux architecture: a deep dive </a:t>
            </a:r>
            <a:br>
              <a:rPr lang="en-US" dirty="0"/>
            </a:br>
            <a:r>
              <a:rPr lang="fr-FR" dirty="0">
                <a:hlinkClick r:id="rId3"/>
              </a:rPr>
              <a:t>https://mybuild.techcommunity.microsoft.com/sessions/77003</a:t>
            </a:r>
            <a:r>
              <a:rPr lang="fr-FR" dirty="0"/>
              <a:t> </a:t>
            </a:r>
          </a:p>
        </p:txBody>
      </p:sp>
    </p:spTree>
    <p:extLst>
      <p:ext uri="{BB962C8B-B14F-4D97-AF65-F5344CB8AC3E}">
        <p14:creationId xmlns:p14="http://schemas.microsoft.com/office/powerpoint/2010/main" val="4275707924"/>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8232838-7F98-4D96-9DDE-AC76AC724916}"/>
              </a:ext>
            </a:extLst>
          </p:cNvPr>
          <p:cNvSpPr>
            <a:spLocks noGrp="1"/>
          </p:cNvSpPr>
          <p:nvPr>
            <p:ph type="title"/>
          </p:nvPr>
        </p:nvSpPr>
        <p:spPr>
          <a:xfrm>
            <a:off x="585216" y="3035808"/>
            <a:ext cx="9144000" cy="498598"/>
          </a:xfrm>
        </p:spPr>
        <p:txBody>
          <a:bodyPr/>
          <a:lstStyle/>
          <a:p>
            <a:r>
              <a:rPr lang="fr-CA" dirty="0"/>
              <a:t>Fluent Design – au-delà de Windows</a:t>
            </a:r>
            <a:endParaRPr lang="fr-FR" dirty="0"/>
          </a:p>
        </p:txBody>
      </p:sp>
    </p:spTree>
    <p:extLst>
      <p:ext uri="{BB962C8B-B14F-4D97-AF65-F5344CB8AC3E}">
        <p14:creationId xmlns:p14="http://schemas.microsoft.com/office/powerpoint/2010/main" val="734311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1A50815-FE10-4E16-9023-4DCB0D94FFF3}"/>
              </a:ext>
            </a:extLst>
          </p:cNvPr>
          <p:cNvSpPr/>
          <p:nvPr/>
        </p:nvSpPr>
        <p:spPr bwMode="auto">
          <a:xfrm>
            <a:off x="670440" y="386132"/>
            <a:ext cx="11018520" cy="670279"/>
          </a:xfrm>
          <a:prstGeom prst="rect">
            <a:avLst/>
          </a:prstGeom>
          <a:solidFill>
            <a:srgbClr val="1528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FLUENT DESIGN SYSTEM</a:t>
            </a:r>
          </a:p>
        </p:txBody>
      </p:sp>
      <p:sp>
        <p:nvSpPr>
          <p:cNvPr id="19" name="Text Placeholder 16">
            <a:extLst>
              <a:ext uri="{FF2B5EF4-FFF2-40B4-BE49-F238E27FC236}">
                <a16:creationId xmlns:a16="http://schemas.microsoft.com/office/drawing/2014/main" id="{D2974BA6-107B-4E85-BAAD-8975CF405CDA}"/>
              </a:ext>
            </a:extLst>
          </p:cNvPr>
          <p:cNvSpPr txBox="1">
            <a:spLocks/>
          </p:cNvSpPr>
          <p:nvPr/>
        </p:nvSpPr>
        <p:spPr>
          <a:xfrm>
            <a:off x="8081277" y="1522826"/>
            <a:ext cx="3525926" cy="4832350"/>
          </a:xfrm>
          <a:prstGeom prst="rect">
            <a:avLst/>
          </a:prstGeom>
          <a:solidFill>
            <a:srgbClr val="1A3156"/>
          </a:solidFill>
          <a:ln w="9525" cap="flat" cmpd="sng" algn="ctr">
            <a:noFill/>
            <a:prstDash val="solid"/>
            <a:headEnd type="none" w="med" len="med"/>
            <a:tailEnd type="none" w="med" len="med"/>
          </a:ln>
          <a:effectLst>
            <a:outerShdw blurRad="304800" dist="152400" dir="5400000" algn="t"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7536" rIns="121920" bIns="97536" numCol="1" spcCol="0" rtlCol="0" fromWordArt="0" anchor="ctr" anchorCtr="0" forceAA="0" compatLnSpc="1">
            <a:prstTxWarp prst="textNoShape">
              <a:avLst/>
            </a:prstTxWarp>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lt1"/>
                </a:solidFill>
                <a:latin typeface="+mn-lt"/>
                <a:ea typeface="+mn-ea"/>
                <a:cs typeface="+mn-cs"/>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lt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lt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lt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lt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9pPr>
          </a:lstStyle>
          <a:p>
            <a:pPr marL="0" marR="0" lvl="0" indent="0" algn="l" defTabSz="621679" rtl="0" eaLnBrk="1" fontAlgn="base" latinLnBrk="0" hangingPunct="1">
              <a:lnSpc>
                <a:spcPct val="90000"/>
              </a:lnSpc>
              <a:spcBef>
                <a:spcPct val="0"/>
              </a:spcBef>
              <a:spcAft>
                <a:spcPct val="0"/>
              </a:spcAft>
              <a:buClrTx/>
              <a:buSzPct val="90000"/>
              <a:buFont typeface="Wingdings" panose="05000000000000000000" pitchFamily="2" charset="2"/>
              <a:buNone/>
              <a:tabLst/>
              <a:defRPr/>
            </a:pPr>
            <a:endParaRPr kumimoji="0" lang="en-US" sz="1200" b="0" i="0" u="none" strike="noStrike" kern="120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0" name="Text Placeholder 16">
            <a:extLst>
              <a:ext uri="{FF2B5EF4-FFF2-40B4-BE49-F238E27FC236}">
                <a16:creationId xmlns:a16="http://schemas.microsoft.com/office/drawing/2014/main" id="{EC11EC6C-8377-46F0-B06A-1BADDDD3E83E}"/>
              </a:ext>
            </a:extLst>
          </p:cNvPr>
          <p:cNvSpPr txBox="1">
            <a:spLocks/>
          </p:cNvSpPr>
          <p:nvPr/>
        </p:nvSpPr>
        <p:spPr>
          <a:xfrm>
            <a:off x="4334560" y="1522826"/>
            <a:ext cx="3525926" cy="4832350"/>
          </a:xfrm>
          <a:prstGeom prst="rect">
            <a:avLst/>
          </a:prstGeom>
          <a:solidFill>
            <a:srgbClr val="1A3156"/>
          </a:solidFill>
          <a:ln w="9525" cap="flat" cmpd="sng" algn="ctr">
            <a:noFill/>
            <a:prstDash val="solid"/>
            <a:headEnd type="none" w="med" len="med"/>
            <a:tailEnd type="none" w="med" len="med"/>
          </a:ln>
          <a:effectLst>
            <a:outerShdw blurRad="304800" dist="152400" dir="5400000" algn="t"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7536" rIns="121920" bIns="97536" numCol="1" spcCol="0" rtlCol="0" fromWordArt="0" anchor="ctr" anchorCtr="0" forceAA="0" compatLnSpc="1">
            <a:prstTxWarp prst="textNoShape">
              <a:avLst/>
            </a:prstTxWarp>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lt1"/>
                </a:solidFill>
                <a:latin typeface="+mn-lt"/>
                <a:ea typeface="+mn-ea"/>
                <a:cs typeface="+mn-cs"/>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lt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lt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lt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lt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9pPr>
          </a:lstStyle>
          <a:p>
            <a:pPr marL="0" marR="0" lvl="0" indent="0" algn="l" defTabSz="621679" rtl="0" eaLnBrk="1" fontAlgn="base" latinLnBrk="0" hangingPunct="1">
              <a:lnSpc>
                <a:spcPct val="90000"/>
              </a:lnSpc>
              <a:spcBef>
                <a:spcPct val="0"/>
              </a:spcBef>
              <a:spcAft>
                <a:spcPct val="0"/>
              </a:spcAft>
              <a:buClrTx/>
              <a:buSzPct val="90000"/>
              <a:buFont typeface="Wingdings" panose="05000000000000000000" pitchFamily="2" charset="2"/>
              <a:buNone/>
              <a:tabLst/>
              <a:defRPr/>
            </a:pPr>
            <a:endParaRPr kumimoji="0" lang="en-US" sz="1200" b="0" i="0" u="none" strike="noStrike" kern="120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1" name="Text Placeholder 16">
            <a:extLst>
              <a:ext uri="{FF2B5EF4-FFF2-40B4-BE49-F238E27FC236}">
                <a16:creationId xmlns:a16="http://schemas.microsoft.com/office/drawing/2014/main" id="{5364C796-4E0D-4E08-9D81-16D192C44424}"/>
              </a:ext>
            </a:extLst>
          </p:cNvPr>
          <p:cNvSpPr txBox="1">
            <a:spLocks/>
          </p:cNvSpPr>
          <p:nvPr/>
        </p:nvSpPr>
        <p:spPr>
          <a:xfrm>
            <a:off x="4334560" y="5892398"/>
            <a:ext cx="3525926" cy="462778"/>
          </a:xfrm>
          <a:prstGeom prst="rect">
            <a:avLst/>
          </a:prstGeom>
          <a:solidFill>
            <a:srgbClr val="152847"/>
          </a:solidFill>
          <a:ln w="9525" cap="flat" cmpd="sng" algn="ctr">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7536" rIns="121920" bIns="97536" numCol="1" spcCol="0" rtlCol="0" fromWordArt="0" anchor="ctr" anchorCtr="0" forceAA="0" compatLnSpc="1">
            <a:prstTxWarp prst="textNoShape">
              <a:avLst/>
            </a:prstTxWarp>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lt1"/>
                </a:solidFill>
                <a:latin typeface="+mn-lt"/>
                <a:ea typeface="+mn-ea"/>
                <a:cs typeface="+mn-cs"/>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lt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lt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lt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lt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lt1"/>
                </a:solidFill>
                <a:latin typeface="+mn-lt"/>
                <a:ea typeface="+mn-ea"/>
                <a:cs typeface="+mn-cs"/>
              </a:defRPr>
            </a:lvl9pPr>
          </a:lstStyle>
          <a:p>
            <a:pPr marL="0" marR="0" lvl="0" indent="0" algn="l" defTabSz="621679" rtl="0" eaLnBrk="1" fontAlgn="base" latinLnBrk="0" hangingPunct="1">
              <a:lnSpc>
                <a:spcPct val="90000"/>
              </a:lnSpc>
              <a:spcBef>
                <a:spcPct val="0"/>
              </a:spcBef>
              <a:spcAft>
                <a:spcPct val="0"/>
              </a:spcAft>
              <a:buClrTx/>
              <a:buSzPct val="90000"/>
              <a:buFont typeface="Wingdings" panose="05000000000000000000" pitchFamily="2" charset="2"/>
              <a:buNone/>
              <a:tabLst/>
              <a:defRPr/>
            </a:pPr>
            <a:r>
              <a:rPr kumimoji="0" lang="en-US" sz="1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Naturel sur </a:t>
            </a:r>
            <a:r>
              <a:rPr kumimoji="0" lang="en-US" sz="12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chaque</a:t>
            </a:r>
            <a:r>
              <a:rPr kumimoji="0" lang="en-US" sz="1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 </a:t>
            </a:r>
            <a:r>
              <a:rPr kumimoji="0" lang="en-US" sz="12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appareil</a:t>
            </a:r>
            <a:endParaRPr kumimoji="0" lang="en-US" sz="1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2" name="Text Placeholder 16">
            <a:extLst>
              <a:ext uri="{FF2B5EF4-FFF2-40B4-BE49-F238E27FC236}">
                <a16:creationId xmlns:a16="http://schemas.microsoft.com/office/drawing/2014/main" id="{65CDCB4A-2F92-4E47-BDD5-6DD35EDAEFBE}"/>
              </a:ext>
            </a:extLst>
          </p:cNvPr>
          <p:cNvSpPr txBox="1">
            <a:spLocks/>
          </p:cNvSpPr>
          <p:nvPr/>
        </p:nvSpPr>
        <p:spPr>
          <a:xfrm>
            <a:off x="8080857" y="5892398"/>
            <a:ext cx="3525926" cy="462778"/>
          </a:xfrm>
          <a:prstGeom prst="rect">
            <a:avLst/>
          </a:prstGeom>
          <a:solidFill>
            <a:srgbClr val="1528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7536" rIns="121920" bIns="97536" numCol="1" spcCol="0" rtlCol="0" fromWordArt="0" anchor="ctr" anchorCtr="0" forceAA="0" compatLnSpc="1">
            <a:prstTxWarp prst="textNoShape">
              <a:avLst/>
            </a:prstTxWarp>
            <a:noAutofit/>
          </a:bodyPr>
          <a:lstStyle>
            <a:defPPr>
              <a:defRPr lang="en-US"/>
            </a:defPPr>
            <a:lvl1pPr algn="ctr" defTabSz="932472" fontAlgn="base">
              <a:lnSpc>
                <a:spcPct val="90000"/>
              </a:lnSpc>
              <a:spcBef>
                <a:spcPct val="0"/>
              </a:spcBef>
              <a:spcAft>
                <a:spcPct val="0"/>
              </a:spcAft>
              <a:defRPr sz="2400">
                <a:gradFill>
                  <a:gsLst>
                    <a:gs pos="0">
                      <a:srgbClr val="FFFFFF"/>
                    </a:gs>
                    <a:gs pos="100000">
                      <a:srgbClr val="FFFFFF"/>
                    </a:gs>
                  </a:gsLst>
                  <a:lin ang="5400000" scaled="0"/>
                </a:gradFill>
                <a:ea typeface="Segoe UI" pitchFamily="34" charset="0"/>
                <a:cs typeface="Segoe UI" pitchFamily="34" charset="0"/>
              </a:defRPr>
            </a:lvl1pPr>
            <a:lvl2pPr marL="0" marR="0" indent="0" algn="l" defTabSz="1399184" rtl="0" eaLnBrk="1" fontAlgn="auto" latinLnBrk="0" hangingPunct="1">
              <a:lnSpc>
                <a:spcPct val="110000"/>
              </a:lnSpc>
              <a:spcBef>
                <a:spcPts val="0"/>
              </a:spcBef>
              <a:spcAft>
                <a:spcPts val="600"/>
              </a:spcAft>
              <a:buClrTx/>
              <a:buSzPct val="90000"/>
              <a:buFont typeface="Wingdings" panose="05000000000000000000" pitchFamily="2" charset="2"/>
              <a:buNone/>
              <a:tabLst/>
              <a:defRPr sz="2100" kern="1200" spc="0" baseline="0">
                <a:solidFill>
                  <a:schemeClr val="lt1"/>
                </a:solidFill>
                <a:latin typeface="+mn-lt"/>
                <a:ea typeface="+mn-ea"/>
                <a:cs typeface="+mn-cs"/>
              </a:defRPr>
            </a:lvl2pPr>
            <a:lvl3pPr marL="0" marR="0" indent="0" algn="l" defTabSz="1399184" rtl="0" eaLnBrk="1" fontAlgn="auto" latinLnBrk="0" hangingPunct="1">
              <a:lnSpc>
                <a:spcPct val="110000"/>
              </a:lnSpc>
              <a:spcBef>
                <a:spcPts val="0"/>
              </a:spcBef>
              <a:spcAft>
                <a:spcPts val="600"/>
              </a:spcAft>
              <a:buClrTx/>
              <a:buSzPct val="90000"/>
              <a:buFont typeface="Wingdings" panose="05000000000000000000" pitchFamily="2" charset="2"/>
              <a:buNone/>
              <a:tabLst/>
              <a:defRPr sz="2100" kern="1200" spc="0" baseline="0">
                <a:solidFill>
                  <a:schemeClr val="lt1"/>
                </a:solidFill>
                <a:latin typeface="+mn-lt"/>
                <a:ea typeface="+mn-ea"/>
                <a:cs typeface="+mn-cs"/>
              </a:defRPr>
            </a:lvl3pPr>
            <a:lvl4pPr marL="0" marR="0" indent="0" algn="l" defTabSz="1399184" rtl="0" eaLnBrk="1" fontAlgn="auto" latinLnBrk="0" hangingPunct="1">
              <a:lnSpc>
                <a:spcPct val="110000"/>
              </a:lnSpc>
              <a:spcBef>
                <a:spcPts val="0"/>
              </a:spcBef>
              <a:spcAft>
                <a:spcPts val="600"/>
              </a:spcAft>
              <a:buClrTx/>
              <a:buSzPct val="90000"/>
              <a:buFont typeface="Wingdings" panose="05000000000000000000" pitchFamily="2" charset="2"/>
              <a:buNone/>
              <a:tabLst/>
              <a:defRPr sz="2100" kern="1200" spc="0" baseline="0">
                <a:solidFill>
                  <a:schemeClr val="lt1"/>
                </a:solidFill>
                <a:latin typeface="+mn-lt"/>
                <a:ea typeface="+mn-ea"/>
                <a:cs typeface="+mn-cs"/>
              </a:defRPr>
            </a:lvl4pPr>
            <a:lvl5pPr marL="0" marR="0" indent="0" algn="l" defTabSz="1399184" rtl="0" eaLnBrk="1" fontAlgn="auto" latinLnBrk="0" hangingPunct="1">
              <a:lnSpc>
                <a:spcPct val="110000"/>
              </a:lnSpc>
              <a:spcBef>
                <a:spcPts val="0"/>
              </a:spcBef>
              <a:spcAft>
                <a:spcPts val="600"/>
              </a:spcAft>
              <a:buClrTx/>
              <a:buSzPct val="90000"/>
              <a:buFont typeface="Wingdings" panose="05000000000000000000" pitchFamily="2" charset="2"/>
              <a:buNone/>
              <a:tabLst/>
              <a:defRPr sz="2100" kern="1200" spc="0" baseline="0">
                <a:solidFill>
                  <a:schemeClr val="lt1"/>
                </a:solidFill>
                <a:latin typeface="+mn-lt"/>
                <a:ea typeface="+mn-ea"/>
                <a:cs typeface="+mn-cs"/>
              </a:defRPr>
            </a:lvl5pPr>
            <a:lvl6pPr marL="3847752" indent="-349797" algn="l" defTabSz="1399184" rtl="0" eaLnBrk="1" latinLnBrk="0" hangingPunct="1">
              <a:spcBef>
                <a:spcPct val="20000"/>
              </a:spcBef>
              <a:buFont typeface="Arial" pitchFamily="34" charset="0"/>
              <a:buChar char="•"/>
              <a:defRPr sz="3000" kern="1200">
                <a:solidFill>
                  <a:schemeClr val="lt1"/>
                </a:solidFill>
                <a:latin typeface="+mn-lt"/>
                <a:ea typeface="+mn-ea"/>
                <a:cs typeface="+mn-cs"/>
              </a:defRPr>
            </a:lvl6pPr>
            <a:lvl7pPr marL="4547346" indent="-349797" algn="l" defTabSz="1399184" rtl="0" eaLnBrk="1" latinLnBrk="0" hangingPunct="1">
              <a:spcBef>
                <a:spcPct val="20000"/>
              </a:spcBef>
              <a:buFont typeface="Arial" pitchFamily="34" charset="0"/>
              <a:buChar char="•"/>
              <a:defRPr sz="3000" kern="1200">
                <a:solidFill>
                  <a:schemeClr val="lt1"/>
                </a:solidFill>
                <a:latin typeface="+mn-lt"/>
                <a:ea typeface="+mn-ea"/>
                <a:cs typeface="+mn-cs"/>
              </a:defRPr>
            </a:lvl7pPr>
            <a:lvl8pPr marL="5246937" indent="-349797" algn="l" defTabSz="1399184" rtl="0" eaLnBrk="1" latinLnBrk="0" hangingPunct="1">
              <a:spcBef>
                <a:spcPct val="20000"/>
              </a:spcBef>
              <a:buFont typeface="Arial" pitchFamily="34" charset="0"/>
              <a:buChar char="•"/>
              <a:defRPr sz="3000" kern="1200">
                <a:solidFill>
                  <a:schemeClr val="lt1"/>
                </a:solidFill>
                <a:latin typeface="+mn-lt"/>
                <a:ea typeface="+mn-ea"/>
                <a:cs typeface="+mn-cs"/>
              </a:defRPr>
            </a:lvl8pPr>
            <a:lvl9pPr marL="5946531" indent="-349797" algn="l" defTabSz="1399184" rtl="0" eaLnBrk="1" latinLnBrk="0" hangingPunct="1">
              <a:spcBef>
                <a:spcPct val="20000"/>
              </a:spcBef>
              <a:buFont typeface="Arial" pitchFamily="34" charset="0"/>
              <a:buChar char="•"/>
              <a:defRPr sz="3000"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panose="020B0502040204020203" pitchFamily="34" charset="0"/>
                <a:cs typeface="Segoe UI" pitchFamily="34" charset="0"/>
              </a:rPr>
              <a:t>Intuitif</a:t>
            </a:r>
            <a:r>
              <a:rPr kumimoji="0" lang="en-US" sz="1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cs typeface="Segoe UI" pitchFamily="34" charset="0"/>
              </a:rPr>
              <a:t> et puissant</a:t>
            </a:r>
          </a:p>
        </p:txBody>
      </p:sp>
      <p:pic>
        <p:nvPicPr>
          <p:cNvPr id="23" name="Picture Placeholder 14">
            <a:extLst>
              <a:ext uri="{FF2B5EF4-FFF2-40B4-BE49-F238E27FC236}">
                <a16:creationId xmlns:a16="http://schemas.microsoft.com/office/drawing/2014/main" id="{E9504160-EF0E-4ECD-B9B9-AE324F220A66}"/>
              </a:ext>
            </a:extLst>
          </p:cNvPr>
          <p:cNvPicPr>
            <a:picLocks noChangeAspect="1"/>
          </p:cNvPicPr>
          <p:nvPr/>
        </p:nvPicPr>
        <p:blipFill>
          <a:blip r:embed="rId3"/>
          <a:srcRect l="3246" r="3246"/>
          <a:stretch>
            <a:fillRect/>
          </a:stretch>
        </p:blipFill>
        <p:spPr>
          <a:xfrm>
            <a:off x="588263" y="1522826"/>
            <a:ext cx="3525926" cy="4832350"/>
          </a:xfrm>
          <a:prstGeom prst="rect">
            <a:avLst/>
          </a:prstGeom>
          <a:effectLst>
            <a:outerShdw blurRad="304800" dist="152400" dir="5400000" algn="t" rotWithShape="0">
              <a:prstClr val="black">
                <a:alpha val="30000"/>
              </a:prstClr>
            </a:outerShdw>
          </a:effectLst>
        </p:spPr>
      </p:pic>
      <p:pic>
        <p:nvPicPr>
          <p:cNvPr id="24" name="Picture 23">
            <a:extLst>
              <a:ext uri="{FF2B5EF4-FFF2-40B4-BE49-F238E27FC236}">
                <a16:creationId xmlns:a16="http://schemas.microsoft.com/office/drawing/2014/main" id="{873FF1B9-99A0-4B40-8D6A-717075D101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285740" y="1849844"/>
            <a:ext cx="2154209" cy="2154208"/>
          </a:xfrm>
          <a:prstGeom prst="rect">
            <a:avLst/>
          </a:prstGeom>
        </p:spPr>
      </p:pic>
      <p:pic>
        <p:nvPicPr>
          <p:cNvPr id="25" name="Picture 24">
            <a:extLst>
              <a:ext uri="{FF2B5EF4-FFF2-40B4-BE49-F238E27FC236}">
                <a16:creationId xmlns:a16="http://schemas.microsoft.com/office/drawing/2014/main" id="{03BC849C-49BD-4E57-8842-F7ADB638826B}"/>
              </a:ext>
            </a:extLst>
          </p:cNvPr>
          <p:cNvPicPr>
            <a:picLocks noChangeAspect="1"/>
          </p:cNvPicPr>
          <p:nvPr/>
        </p:nvPicPr>
        <p:blipFill rotWithShape="1">
          <a:blip r:embed="rId5">
            <a:extLst>
              <a:ext uri="{28A0092B-C50C-407E-A947-70E740481C1C}">
                <a14:useLocalDpi xmlns:a14="http://schemas.microsoft.com/office/drawing/2010/main" val="0"/>
              </a:ext>
            </a:extLst>
          </a:blip>
          <a:srcRect r="18031"/>
          <a:stretch/>
        </p:blipFill>
        <p:spPr>
          <a:xfrm flipH="1">
            <a:off x="573837" y="1780658"/>
            <a:ext cx="1765770" cy="2154208"/>
          </a:xfrm>
          <a:prstGeom prst="rect">
            <a:avLst/>
          </a:prstGeom>
        </p:spPr>
      </p:pic>
      <p:pic>
        <p:nvPicPr>
          <p:cNvPr id="26" name="Picture 25">
            <a:extLst>
              <a:ext uri="{FF2B5EF4-FFF2-40B4-BE49-F238E27FC236}">
                <a16:creationId xmlns:a16="http://schemas.microsoft.com/office/drawing/2014/main" id="{D80A9945-6402-40ED-8BAF-732D4805F24E}"/>
              </a:ext>
            </a:extLst>
          </p:cNvPr>
          <p:cNvPicPr>
            <a:picLocks noChangeAspect="1"/>
          </p:cNvPicPr>
          <p:nvPr/>
        </p:nvPicPr>
        <p:blipFill rotWithShape="1">
          <a:blip r:embed="rId6">
            <a:extLst>
              <a:ext uri="{28A0092B-C50C-407E-A947-70E740481C1C}">
                <a14:useLocalDpi xmlns:a14="http://schemas.microsoft.com/office/drawing/2010/main" val="0"/>
              </a:ext>
            </a:extLst>
          </a:blip>
          <a:srcRect l="18702"/>
          <a:stretch/>
        </p:blipFill>
        <p:spPr>
          <a:xfrm flipH="1">
            <a:off x="2362844" y="1700037"/>
            <a:ext cx="1751345" cy="2154208"/>
          </a:xfrm>
          <a:prstGeom prst="rect">
            <a:avLst/>
          </a:prstGeom>
        </p:spPr>
      </p:pic>
      <p:pic>
        <p:nvPicPr>
          <p:cNvPr id="27" name="Picture 26">
            <a:extLst>
              <a:ext uri="{FF2B5EF4-FFF2-40B4-BE49-F238E27FC236}">
                <a16:creationId xmlns:a16="http://schemas.microsoft.com/office/drawing/2014/main" id="{8C129C03-1CC9-46CF-9B0E-34D2B70BA0D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670440" y="3183798"/>
            <a:ext cx="2154209" cy="2154207"/>
          </a:xfrm>
          <a:prstGeom prst="rect">
            <a:avLst/>
          </a:prstGeom>
        </p:spPr>
      </p:pic>
      <p:pic>
        <p:nvPicPr>
          <p:cNvPr id="28" name="Picture 27">
            <a:extLst>
              <a:ext uri="{FF2B5EF4-FFF2-40B4-BE49-F238E27FC236}">
                <a16:creationId xmlns:a16="http://schemas.microsoft.com/office/drawing/2014/main" id="{98C9373A-3F74-4ADA-8FFF-86BBCB57CDB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1853149" y="3203188"/>
            <a:ext cx="2154209" cy="2154207"/>
          </a:xfrm>
          <a:prstGeom prst="rect">
            <a:avLst/>
          </a:prstGeom>
        </p:spPr>
      </p:pic>
      <p:sp>
        <p:nvSpPr>
          <p:cNvPr id="29" name="Text Placeholder 16">
            <a:extLst>
              <a:ext uri="{FF2B5EF4-FFF2-40B4-BE49-F238E27FC236}">
                <a16:creationId xmlns:a16="http://schemas.microsoft.com/office/drawing/2014/main" id="{01BF191D-D8F2-4F61-B4ED-2E78D2F07066}"/>
              </a:ext>
            </a:extLst>
          </p:cNvPr>
          <p:cNvSpPr txBox="1">
            <a:spLocks/>
          </p:cNvSpPr>
          <p:nvPr/>
        </p:nvSpPr>
        <p:spPr>
          <a:xfrm>
            <a:off x="588263" y="5892398"/>
            <a:ext cx="3525926" cy="462778"/>
          </a:xfrm>
          <a:prstGeom prst="rect">
            <a:avLst/>
          </a:prstGeom>
          <a:solidFill>
            <a:srgbClr val="1528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7536" rIns="121920" bIns="97536" numCol="1" spcCol="0" rtlCol="0" fromWordArt="0" anchor="ctr" anchorCtr="0" forceAA="0" compatLnSpc="1">
            <a:prstTxWarp prst="textNoShape">
              <a:avLst/>
            </a:prstTxWarp>
            <a:noAutofit/>
          </a:bodyPr>
          <a:lstStyle>
            <a:defPPr>
              <a:defRPr lang="en-US"/>
            </a:defPPr>
            <a:lvl1pPr algn="ctr" defTabSz="932472" fontAlgn="base">
              <a:lnSpc>
                <a:spcPct val="90000"/>
              </a:lnSpc>
              <a:spcBef>
                <a:spcPct val="0"/>
              </a:spcBef>
              <a:spcAft>
                <a:spcPct val="0"/>
              </a:spcAft>
              <a:defRPr sz="2400">
                <a:gradFill>
                  <a:gsLst>
                    <a:gs pos="0">
                      <a:srgbClr val="FFFFFF"/>
                    </a:gs>
                    <a:gs pos="100000">
                      <a:srgbClr val="FFFFFF"/>
                    </a:gs>
                  </a:gsLst>
                  <a:lin ang="5400000" scaled="0"/>
                </a:gradFill>
                <a:ea typeface="Segoe UI" pitchFamily="34" charset="0"/>
                <a:cs typeface="Segoe UI" pitchFamily="34" charset="0"/>
              </a:defRPr>
            </a:lvl1pPr>
            <a:lvl2pPr marL="0" marR="0" indent="0" algn="l" defTabSz="1399184" rtl="0" eaLnBrk="1" fontAlgn="auto" latinLnBrk="0" hangingPunct="1">
              <a:lnSpc>
                <a:spcPct val="110000"/>
              </a:lnSpc>
              <a:spcBef>
                <a:spcPts val="0"/>
              </a:spcBef>
              <a:spcAft>
                <a:spcPts val="600"/>
              </a:spcAft>
              <a:buClrTx/>
              <a:buSzPct val="90000"/>
              <a:buFont typeface="Wingdings" panose="05000000000000000000" pitchFamily="2" charset="2"/>
              <a:buNone/>
              <a:tabLst/>
              <a:defRPr sz="2100" kern="1200" spc="0" baseline="0">
                <a:solidFill>
                  <a:schemeClr val="lt1"/>
                </a:solidFill>
                <a:latin typeface="+mn-lt"/>
                <a:ea typeface="+mn-ea"/>
                <a:cs typeface="+mn-cs"/>
              </a:defRPr>
            </a:lvl2pPr>
            <a:lvl3pPr marL="0" marR="0" indent="0" algn="l" defTabSz="1399184" rtl="0" eaLnBrk="1" fontAlgn="auto" latinLnBrk="0" hangingPunct="1">
              <a:lnSpc>
                <a:spcPct val="110000"/>
              </a:lnSpc>
              <a:spcBef>
                <a:spcPts val="0"/>
              </a:spcBef>
              <a:spcAft>
                <a:spcPts val="600"/>
              </a:spcAft>
              <a:buClrTx/>
              <a:buSzPct val="90000"/>
              <a:buFont typeface="Wingdings" panose="05000000000000000000" pitchFamily="2" charset="2"/>
              <a:buNone/>
              <a:tabLst/>
              <a:defRPr sz="2100" kern="1200" spc="0" baseline="0">
                <a:solidFill>
                  <a:schemeClr val="lt1"/>
                </a:solidFill>
                <a:latin typeface="+mn-lt"/>
                <a:ea typeface="+mn-ea"/>
                <a:cs typeface="+mn-cs"/>
              </a:defRPr>
            </a:lvl3pPr>
            <a:lvl4pPr marL="0" marR="0" indent="0" algn="l" defTabSz="1399184" rtl="0" eaLnBrk="1" fontAlgn="auto" latinLnBrk="0" hangingPunct="1">
              <a:lnSpc>
                <a:spcPct val="110000"/>
              </a:lnSpc>
              <a:spcBef>
                <a:spcPts val="0"/>
              </a:spcBef>
              <a:spcAft>
                <a:spcPts val="600"/>
              </a:spcAft>
              <a:buClrTx/>
              <a:buSzPct val="90000"/>
              <a:buFont typeface="Wingdings" panose="05000000000000000000" pitchFamily="2" charset="2"/>
              <a:buNone/>
              <a:tabLst/>
              <a:defRPr sz="2100" kern="1200" spc="0" baseline="0">
                <a:solidFill>
                  <a:schemeClr val="lt1"/>
                </a:solidFill>
                <a:latin typeface="+mn-lt"/>
                <a:ea typeface="+mn-ea"/>
                <a:cs typeface="+mn-cs"/>
              </a:defRPr>
            </a:lvl4pPr>
            <a:lvl5pPr marL="0" marR="0" indent="0" algn="l" defTabSz="1399184" rtl="0" eaLnBrk="1" fontAlgn="auto" latinLnBrk="0" hangingPunct="1">
              <a:lnSpc>
                <a:spcPct val="110000"/>
              </a:lnSpc>
              <a:spcBef>
                <a:spcPts val="0"/>
              </a:spcBef>
              <a:spcAft>
                <a:spcPts val="600"/>
              </a:spcAft>
              <a:buClrTx/>
              <a:buSzPct val="90000"/>
              <a:buFont typeface="Wingdings" panose="05000000000000000000" pitchFamily="2" charset="2"/>
              <a:buNone/>
              <a:tabLst/>
              <a:defRPr sz="2100" kern="1200" spc="0" baseline="0">
                <a:solidFill>
                  <a:schemeClr val="lt1"/>
                </a:solidFill>
                <a:latin typeface="+mn-lt"/>
                <a:ea typeface="+mn-ea"/>
                <a:cs typeface="+mn-cs"/>
              </a:defRPr>
            </a:lvl5pPr>
            <a:lvl6pPr marL="3847752" indent="-349797" algn="l" defTabSz="1399184" rtl="0" eaLnBrk="1" latinLnBrk="0" hangingPunct="1">
              <a:spcBef>
                <a:spcPct val="20000"/>
              </a:spcBef>
              <a:buFont typeface="Arial" pitchFamily="34" charset="0"/>
              <a:buChar char="•"/>
              <a:defRPr sz="3000" kern="1200">
                <a:solidFill>
                  <a:schemeClr val="lt1"/>
                </a:solidFill>
                <a:latin typeface="+mn-lt"/>
                <a:ea typeface="+mn-ea"/>
                <a:cs typeface="+mn-cs"/>
              </a:defRPr>
            </a:lvl6pPr>
            <a:lvl7pPr marL="4547346" indent="-349797" algn="l" defTabSz="1399184" rtl="0" eaLnBrk="1" latinLnBrk="0" hangingPunct="1">
              <a:spcBef>
                <a:spcPct val="20000"/>
              </a:spcBef>
              <a:buFont typeface="Arial" pitchFamily="34" charset="0"/>
              <a:buChar char="•"/>
              <a:defRPr sz="3000" kern="1200">
                <a:solidFill>
                  <a:schemeClr val="lt1"/>
                </a:solidFill>
                <a:latin typeface="+mn-lt"/>
                <a:ea typeface="+mn-ea"/>
                <a:cs typeface="+mn-cs"/>
              </a:defRPr>
            </a:lvl7pPr>
            <a:lvl8pPr marL="5246937" indent="-349797" algn="l" defTabSz="1399184" rtl="0" eaLnBrk="1" latinLnBrk="0" hangingPunct="1">
              <a:spcBef>
                <a:spcPct val="20000"/>
              </a:spcBef>
              <a:buFont typeface="Arial" pitchFamily="34" charset="0"/>
              <a:buChar char="•"/>
              <a:defRPr sz="3000" kern="1200">
                <a:solidFill>
                  <a:schemeClr val="lt1"/>
                </a:solidFill>
                <a:latin typeface="+mn-lt"/>
                <a:ea typeface="+mn-ea"/>
                <a:cs typeface="+mn-cs"/>
              </a:defRPr>
            </a:lvl8pPr>
            <a:lvl9pPr marL="5946531" indent="-349797" algn="l" defTabSz="1399184" rtl="0" eaLnBrk="1" latinLnBrk="0" hangingPunct="1">
              <a:spcBef>
                <a:spcPct val="20000"/>
              </a:spcBef>
              <a:buFont typeface="Arial" pitchFamily="34" charset="0"/>
              <a:buChar char="•"/>
              <a:defRPr sz="3000"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panose="020B0502040204020203" pitchFamily="34" charset="0"/>
                <a:cs typeface="Segoe UI" pitchFamily="34" charset="0"/>
              </a:rPr>
              <a:t>Immersif</a:t>
            </a:r>
            <a:r>
              <a:rPr kumimoji="0" lang="en-US" sz="1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cs typeface="Segoe UI" pitchFamily="34" charset="0"/>
              </a:rPr>
              <a:t> et </a:t>
            </a:r>
            <a:r>
              <a:rPr kumimoji="0" lang="en-US" sz="12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panose="020B0502040204020203" pitchFamily="34" charset="0"/>
                <a:cs typeface="Segoe UI" pitchFamily="34" charset="0"/>
              </a:rPr>
              <a:t>engageant</a:t>
            </a:r>
            <a:endParaRPr kumimoji="0" lang="en-US" sz="1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cs typeface="Segoe UI" pitchFamily="34" charset="0"/>
            </a:endParaRPr>
          </a:p>
        </p:txBody>
      </p:sp>
      <p:pic>
        <p:nvPicPr>
          <p:cNvPr id="30" name="Picture 29">
            <a:extLst>
              <a:ext uri="{FF2B5EF4-FFF2-40B4-BE49-F238E27FC236}">
                <a16:creationId xmlns:a16="http://schemas.microsoft.com/office/drawing/2014/main" id="{4EE6F5AA-CF58-40E8-B293-405A31277433}"/>
              </a:ext>
            </a:extLst>
          </p:cNvPr>
          <p:cNvPicPr>
            <a:picLocks noChangeAspect="1"/>
          </p:cNvPicPr>
          <p:nvPr/>
        </p:nvPicPr>
        <p:blipFill>
          <a:blip r:embed="rId9"/>
          <a:stretch>
            <a:fillRect/>
          </a:stretch>
        </p:blipFill>
        <p:spPr>
          <a:xfrm>
            <a:off x="4811666" y="1985545"/>
            <a:ext cx="2622550" cy="3371850"/>
          </a:xfrm>
          <a:prstGeom prst="rect">
            <a:avLst/>
          </a:prstGeom>
        </p:spPr>
      </p:pic>
      <p:pic>
        <p:nvPicPr>
          <p:cNvPr id="31" name="Picture 30">
            <a:extLst>
              <a:ext uri="{FF2B5EF4-FFF2-40B4-BE49-F238E27FC236}">
                <a16:creationId xmlns:a16="http://schemas.microsoft.com/office/drawing/2014/main" id="{C943A64D-BA62-44E2-9D6A-81F0D68B0043}"/>
              </a:ext>
            </a:extLst>
          </p:cNvPr>
          <p:cNvPicPr>
            <a:picLocks noChangeAspect="1"/>
          </p:cNvPicPr>
          <p:nvPr/>
        </p:nvPicPr>
        <p:blipFill>
          <a:blip r:embed="rId10"/>
          <a:stretch>
            <a:fillRect/>
          </a:stretch>
        </p:blipFill>
        <p:spPr>
          <a:xfrm>
            <a:off x="8081912" y="1522826"/>
            <a:ext cx="3524871" cy="4369572"/>
          </a:xfrm>
          <a:prstGeom prst="rect">
            <a:avLst/>
          </a:prstGeom>
        </p:spPr>
      </p:pic>
    </p:spTree>
    <p:extLst>
      <p:ext uri="{BB962C8B-B14F-4D97-AF65-F5344CB8AC3E}">
        <p14:creationId xmlns:p14="http://schemas.microsoft.com/office/powerpoint/2010/main" val="124470557"/>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ED1DEB2F-2731-4F5A-92AF-1DEC84E7FF8A}"/>
              </a:ext>
            </a:extLst>
          </p:cNvPr>
          <p:cNvPicPr>
            <a:picLocks noChangeAspect="1"/>
          </p:cNvPicPr>
          <p:nvPr/>
        </p:nvPicPr>
        <p:blipFill rotWithShape="1">
          <a:blip r:embed="rId3"/>
          <a:srcRect t="19104" b="11235"/>
          <a:stretch/>
        </p:blipFill>
        <p:spPr>
          <a:xfrm>
            <a:off x="501177" y="1604097"/>
            <a:ext cx="11105606" cy="4332247"/>
          </a:xfrm>
          <a:prstGeom prst="rect">
            <a:avLst/>
          </a:prstGeom>
          <a:noFill/>
        </p:spPr>
      </p:pic>
      <p:sp>
        <p:nvSpPr>
          <p:cNvPr id="7" name="Title 1">
            <a:extLst>
              <a:ext uri="{FF2B5EF4-FFF2-40B4-BE49-F238E27FC236}">
                <a16:creationId xmlns:a16="http://schemas.microsoft.com/office/drawing/2014/main" id="{5B50B3C0-1FAB-42F5-9A98-1446C9023518}"/>
              </a:ext>
            </a:extLst>
          </p:cNvPr>
          <p:cNvSpPr>
            <a:spLocks noGrp="1"/>
          </p:cNvSpPr>
          <p:nvPr>
            <p:ph type="title"/>
          </p:nvPr>
        </p:nvSpPr>
        <p:spPr>
          <a:xfrm>
            <a:off x="588263" y="457200"/>
            <a:ext cx="11018520" cy="553998"/>
          </a:xfrm>
        </p:spPr>
        <p:txBody>
          <a:bodyPr/>
          <a:lstStyle/>
          <a:p>
            <a:r>
              <a:rPr lang="en-US" dirty="0"/>
              <a:t>Des </a:t>
            </a:r>
            <a:r>
              <a:rPr lang="en-US" dirty="0" err="1"/>
              <a:t>librairies</a:t>
            </a:r>
            <a:r>
              <a:rPr lang="en-US" dirty="0"/>
              <a:t> pour </a:t>
            </a:r>
            <a:r>
              <a:rPr lang="en-US" dirty="0" err="1"/>
              <a:t>toutes</a:t>
            </a:r>
            <a:r>
              <a:rPr lang="en-US" dirty="0"/>
              <a:t> les </a:t>
            </a:r>
            <a:r>
              <a:rPr lang="en-US" dirty="0" err="1"/>
              <a:t>plateformes</a:t>
            </a:r>
            <a:endParaRPr lang="en-US" dirty="0"/>
          </a:p>
        </p:txBody>
      </p:sp>
      <p:pic>
        <p:nvPicPr>
          <p:cNvPr id="3" name="Image 2">
            <a:extLst>
              <a:ext uri="{FF2B5EF4-FFF2-40B4-BE49-F238E27FC236}">
                <a16:creationId xmlns:a16="http://schemas.microsoft.com/office/drawing/2014/main" id="{BBB2D6FA-6687-47DE-AD59-1E40C5A71B05}"/>
              </a:ext>
            </a:extLst>
          </p:cNvPr>
          <p:cNvPicPr>
            <a:picLocks noChangeAspect="1"/>
          </p:cNvPicPr>
          <p:nvPr/>
        </p:nvPicPr>
        <p:blipFill>
          <a:blip r:embed="rId4"/>
          <a:stretch>
            <a:fillRect/>
          </a:stretch>
        </p:blipFill>
        <p:spPr>
          <a:xfrm>
            <a:off x="501177" y="1604097"/>
            <a:ext cx="11105606" cy="1605033"/>
          </a:xfrm>
          <a:prstGeom prst="rect">
            <a:avLst/>
          </a:prstGeom>
        </p:spPr>
      </p:pic>
      <p:pic>
        <p:nvPicPr>
          <p:cNvPr id="4" name="Image 3">
            <a:extLst>
              <a:ext uri="{FF2B5EF4-FFF2-40B4-BE49-F238E27FC236}">
                <a16:creationId xmlns:a16="http://schemas.microsoft.com/office/drawing/2014/main" id="{BE6E68CD-4537-4B9A-905F-04EB6EAD3EFE}"/>
              </a:ext>
            </a:extLst>
          </p:cNvPr>
          <p:cNvPicPr>
            <a:picLocks noChangeAspect="1"/>
          </p:cNvPicPr>
          <p:nvPr/>
        </p:nvPicPr>
        <p:blipFill>
          <a:blip r:embed="rId5"/>
          <a:stretch>
            <a:fillRect/>
          </a:stretch>
        </p:blipFill>
        <p:spPr>
          <a:xfrm>
            <a:off x="501176" y="1399197"/>
            <a:ext cx="11111403" cy="1891548"/>
          </a:xfrm>
          <a:prstGeom prst="rect">
            <a:avLst/>
          </a:prstGeom>
        </p:spPr>
      </p:pic>
      <p:pic>
        <p:nvPicPr>
          <p:cNvPr id="5" name="Image 4">
            <a:extLst>
              <a:ext uri="{FF2B5EF4-FFF2-40B4-BE49-F238E27FC236}">
                <a16:creationId xmlns:a16="http://schemas.microsoft.com/office/drawing/2014/main" id="{48C3F3D3-991A-4192-8133-0F45A700F42B}"/>
              </a:ext>
            </a:extLst>
          </p:cNvPr>
          <p:cNvPicPr>
            <a:picLocks noChangeAspect="1"/>
          </p:cNvPicPr>
          <p:nvPr/>
        </p:nvPicPr>
        <p:blipFill>
          <a:blip r:embed="rId6"/>
          <a:stretch>
            <a:fillRect/>
          </a:stretch>
        </p:blipFill>
        <p:spPr>
          <a:xfrm>
            <a:off x="504383" y="1529001"/>
            <a:ext cx="11099194" cy="1762566"/>
          </a:xfrm>
          <a:prstGeom prst="rect">
            <a:avLst/>
          </a:prstGeom>
        </p:spPr>
      </p:pic>
      <p:sp>
        <p:nvSpPr>
          <p:cNvPr id="6" name="ZoneTexte 5">
            <a:extLst>
              <a:ext uri="{FF2B5EF4-FFF2-40B4-BE49-F238E27FC236}">
                <a16:creationId xmlns:a16="http://schemas.microsoft.com/office/drawing/2014/main" id="{9AD34685-389C-4D93-879E-549888FFDD0E}"/>
              </a:ext>
            </a:extLst>
          </p:cNvPr>
          <p:cNvSpPr txBox="1"/>
          <p:nvPr/>
        </p:nvSpPr>
        <p:spPr>
          <a:xfrm>
            <a:off x="4480173" y="6141244"/>
            <a:ext cx="3290966" cy="307777"/>
          </a:xfrm>
          <a:prstGeom prst="rect">
            <a:avLst/>
          </a:prstGeom>
          <a:noFill/>
        </p:spPr>
        <p:txBody>
          <a:bodyPr wrap="none" lIns="0" tIns="0" rIns="0" bIns="0" rtlCol="0">
            <a:spAutoFit/>
          </a:bodyPr>
          <a:lstStyle/>
          <a:p>
            <a:pPr algn="l"/>
            <a:r>
              <a:rPr lang="fr-CA" sz="2000" dirty="0">
                <a:gradFill>
                  <a:gsLst>
                    <a:gs pos="2917">
                      <a:schemeClr val="tx1"/>
                    </a:gs>
                    <a:gs pos="30000">
                      <a:schemeClr val="tx1"/>
                    </a:gs>
                  </a:gsLst>
                  <a:lin ang="5400000" scaled="0"/>
                </a:gradFill>
                <a:latin typeface="+mj-lt"/>
                <a:hlinkClick r:id="rId7"/>
              </a:rPr>
              <a:t>https://fluent.microsoft.com</a:t>
            </a:r>
            <a:endParaRPr lang="fr-FR" sz="2000" dirty="0" err="1">
              <a:gradFill>
                <a:gsLst>
                  <a:gs pos="2917">
                    <a:schemeClr val="tx1"/>
                  </a:gs>
                  <a:gs pos="30000">
                    <a:schemeClr val="tx1"/>
                  </a:gs>
                </a:gsLst>
                <a:lin ang="5400000" scaled="0"/>
              </a:gradFill>
              <a:latin typeface="+mj-lt"/>
            </a:endParaRPr>
          </a:p>
        </p:txBody>
      </p:sp>
      <p:sp>
        <p:nvSpPr>
          <p:cNvPr id="8" name="Oval 11">
            <a:extLst>
              <a:ext uri="{FF2B5EF4-FFF2-40B4-BE49-F238E27FC236}">
                <a16:creationId xmlns:a16="http://schemas.microsoft.com/office/drawing/2014/main" id="{E5868BB4-9933-49F2-8571-EBF973CE9503}"/>
              </a:ext>
            </a:extLst>
          </p:cNvPr>
          <p:cNvSpPr/>
          <p:nvPr/>
        </p:nvSpPr>
        <p:spPr bwMode="auto">
          <a:xfrm rot="20030037">
            <a:off x="4935684" y="5360660"/>
            <a:ext cx="1263219" cy="510890"/>
          </a:xfrm>
          <a:prstGeom prst="ellipse">
            <a:avLst/>
          </a:prstGeom>
          <a:solidFill>
            <a:schemeClr val="bg1"/>
          </a:solidFill>
          <a:ln w="38100">
            <a:solidFill>
              <a:srgbClr val="D83B0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New</a:t>
            </a:r>
          </a:p>
        </p:txBody>
      </p:sp>
      <p:sp>
        <p:nvSpPr>
          <p:cNvPr id="9" name="Oval 12">
            <a:extLst>
              <a:ext uri="{FF2B5EF4-FFF2-40B4-BE49-F238E27FC236}">
                <a16:creationId xmlns:a16="http://schemas.microsoft.com/office/drawing/2014/main" id="{FEF355C2-032A-4C20-B182-53A08CDD8F10}"/>
              </a:ext>
            </a:extLst>
          </p:cNvPr>
          <p:cNvSpPr/>
          <p:nvPr/>
        </p:nvSpPr>
        <p:spPr bwMode="auto">
          <a:xfrm rot="20030037">
            <a:off x="7753421" y="5329563"/>
            <a:ext cx="1263219" cy="510890"/>
          </a:xfrm>
          <a:prstGeom prst="ellipse">
            <a:avLst/>
          </a:prstGeom>
          <a:solidFill>
            <a:schemeClr val="bg1"/>
          </a:solidFill>
          <a:ln w="38100">
            <a:solidFill>
              <a:srgbClr val="D83B0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New</a:t>
            </a:r>
          </a:p>
        </p:txBody>
      </p:sp>
      <p:sp>
        <p:nvSpPr>
          <p:cNvPr id="10" name="Oval 15">
            <a:extLst>
              <a:ext uri="{FF2B5EF4-FFF2-40B4-BE49-F238E27FC236}">
                <a16:creationId xmlns:a16="http://schemas.microsoft.com/office/drawing/2014/main" id="{58A41AF3-FE8D-4477-A0A0-FE25E9EF17A1}"/>
              </a:ext>
            </a:extLst>
          </p:cNvPr>
          <p:cNvSpPr/>
          <p:nvPr/>
        </p:nvSpPr>
        <p:spPr bwMode="auto">
          <a:xfrm rot="20030037">
            <a:off x="10520002" y="5329564"/>
            <a:ext cx="1263219" cy="510890"/>
          </a:xfrm>
          <a:prstGeom prst="ellipse">
            <a:avLst/>
          </a:prstGeom>
          <a:solidFill>
            <a:schemeClr val="bg1"/>
          </a:solidFill>
          <a:ln w="38100">
            <a:solidFill>
              <a:srgbClr val="D83B0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New</a:t>
            </a:r>
          </a:p>
        </p:txBody>
      </p:sp>
    </p:spTree>
    <p:extLst>
      <p:ext uri="{BB962C8B-B14F-4D97-AF65-F5344CB8AC3E}">
        <p14:creationId xmlns:p14="http://schemas.microsoft.com/office/powerpoint/2010/main" val="18014039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786D94B7-AFF4-401F-A301-4FB562251327}"/>
              </a:ext>
            </a:extLst>
          </p:cNvPr>
          <p:cNvSpPr>
            <a:spLocks noGrp="1"/>
          </p:cNvSpPr>
          <p:nvPr>
            <p:ph type="title"/>
          </p:nvPr>
        </p:nvSpPr>
        <p:spPr/>
        <p:txBody>
          <a:bodyPr/>
          <a:lstStyle/>
          <a:p>
            <a:r>
              <a:rPr lang="fr-CA" dirty="0"/>
              <a:t>Microsoft utilise UI </a:t>
            </a:r>
            <a:r>
              <a:rPr lang="fr-CA" dirty="0" err="1"/>
              <a:t>Fabric</a:t>
            </a:r>
            <a:endParaRPr lang="fr-FR" dirty="0"/>
          </a:p>
        </p:txBody>
      </p:sp>
      <p:pic>
        <p:nvPicPr>
          <p:cNvPr id="5" name="Image 4">
            <a:extLst>
              <a:ext uri="{FF2B5EF4-FFF2-40B4-BE49-F238E27FC236}">
                <a16:creationId xmlns:a16="http://schemas.microsoft.com/office/drawing/2014/main" id="{2712E3DA-307D-4608-9AD5-C26A631977D3}"/>
              </a:ext>
            </a:extLst>
          </p:cNvPr>
          <p:cNvPicPr>
            <a:picLocks noChangeAspect="1"/>
          </p:cNvPicPr>
          <p:nvPr/>
        </p:nvPicPr>
        <p:blipFill>
          <a:blip r:embed="rId3"/>
          <a:stretch>
            <a:fillRect/>
          </a:stretch>
        </p:blipFill>
        <p:spPr>
          <a:xfrm>
            <a:off x="522947" y="1458224"/>
            <a:ext cx="11219110" cy="4134555"/>
          </a:xfrm>
          <a:prstGeom prst="rect">
            <a:avLst/>
          </a:prstGeom>
        </p:spPr>
      </p:pic>
      <p:sp>
        <p:nvSpPr>
          <p:cNvPr id="6" name="ZoneTexte 5">
            <a:extLst>
              <a:ext uri="{FF2B5EF4-FFF2-40B4-BE49-F238E27FC236}">
                <a16:creationId xmlns:a16="http://schemas.microsoft.com/office/drawing/2014/main" id="{2ECEB18A-2852-480F-9FDC-CBEDC85B38DC}"/>
              </a:ext>
            </a:extLst>
          </p:cNvPr>
          <p:cNvSpPr txBox="1"/>
          <p:nvPr/>
        </p:nvSpPr>
        <p:spPr>
          <a:xfrm>
            <a:off x="588263" y="5863772"/>
            <a:ext cx="7469417" cy="369332"/>
          </a:xfrm>
          <a:prstGeom prst="rect">
            <a:avLst/>
          </a:prstGeom>
          <a:noFill/>
        </p:spPr>
        <p:txBody>
          <a:bodyPr wrap="none" lIns="0" tIns="0" rIns="0" bIns="0" rtlCol="0">
            <a:spAutoFit/>
          </a:bodyPr>
          <a:lstStyle/>
          <a:p>
            <a:pPr algn="l"/>
            <a:r>
              <a:rPr lang="fr-CA" sz="2400" dirty="0">
                <a:gradFill>
                  <a:gsLst>
                    <a:gs pos="2917">
                      <a:schemeClr val="tx1"/>
                    </a:gs>
                    <a:gs pos="30000">
                      <a:schemeClr val="tx1"/>
                    </a:gs>
                  </a:gsLst>
                  <a:lin ang="5400000" scaled="0"/>
                </a:gradFill>
                <a:latin typeface="+mj-lt"/>
              </a:rPr>
              <a:t>+ d’autres produits et sites web Microsoft également!</a:t>
            </a:r>
            <a:endParaRPr lang="fr-FR" sz="2400" dirty="0" err="1">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1222498269"/>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30C554-F581-42AE-BFCB-0474409A4FC3}"/>
              </a:ext>
            </a:extLst>
          </p:cNvPr>
          <p:cNvSpPr>
            <a:spLocks noGrp="1"/>
          </p:cNvSpPr>
          <p:nvPr>
            <p:ph type="title"/>
          </p:nvPr>
        </p:nvSpPr>
        <p:spPr/>
        <p:txBody>
          <a:bodyPr/>
          <a:lstStyle/>
          <a:p>
            <a:r>
              <a:rPr lang="fr-CA" dirty="0"/>
              <a:t>Fluent </a:t>
            </a:r>
            <a:r>
              <a:rPr lang="fr-CA" sz="3200" dirty="0">
                <a:latin typeface="Segoe UI Symbol" panose="020B0502040204020203" pitchFamily="34" charset="0"/>
                <a:ea typeface="Segoe UI Symbol" panose="020B0502040204020203" pitchFamily="34" charset="0"/>
              </a:rPr>
              <a:t>❤</a:t>
            </a:r>
            <a:r>
              <a:rPr lang="fr-CA" dirty="0"/>
              <a:t> Community</a:t>
            </a:r>
            <a:endParaRPr lang="fr-FR" dirty="0"/>
          </a:p>
        </p:txBody>
      </p:sp>
      <p:sp>
        <p:nvSpPr>
          <p:cNvPr id="3" name="Espace réservé du contenu 2">
            <a:extLst>
              <a:ext uri="{FF2B5EF4-FFF2-40B4-BE49-F238E27FC236}">
                <a16:creationId xmlns:a16="http://schemas.microsoft.com/office/drawing/2014/main" id="{B29E933D-5641-4150-9F53-60684FBF7C00}"/>
              </a:ext>
            </a:extLst>
          </p:cNvPr>
          <p:cNvSpPr>
            <a:spLocks noGrp="1"/>
          </p:cNvSpPr>
          <p:nvPr>
            <p:ph sz="quarter" idx="10"/>
          </p:nvPr>
        </p:nvSpPr>
        <p:spPr>
          <a:xfrm>
            <a:off x="584200" y="1435100"/>
            <a:ext cx="11018838" cy="4481227"/>
          </a:xfrm>
        </p:spPr>
        <p:txBody>
          <a:bodyPr/>
          <a:lstStyle/>
          <a:p>
            <a:r>
              <a:rPr lang="fr-CA" dirty="0"/>
              <a:t>Toutes les librairies sont disponibles sur GitHub, les feedbacks sont les bienvenus!</a:t>
            </a:r>
          </a:p>
          <a:p>
            <a:endParaRPr lang="fr-CA" dirty="0"/>
          </a:p>
          <a:p>
            <a:pPr marL="0" indent="0">
              <a:buNone/>
            </a:pPr>
            <a:r>
              <a:rPr lang="fr-CA" dirty="0"/>
              <a:t>  WinUI                   </a:t>
            </a:r>
            <a:r>
              <a:rPr lang="fr-CA" sz="900" dirty="0"/>
              <a:t> </a:t>
            </a:r>
            <a:r>
              <a:rPr lang="fr-CA" dirty="0">
                <a:hlinkClick r:id="rId2"/>
              </a:rPr>
              <a:t>github.com/Microsoft/microsoft-ui-xaml</a:t>
            </a:r>
            <a:r>
              <a:rPr lang="fr-CA" dirty="0"/>
              <a:t> </a:t>
            </a:r>
          </a:p>
          <a:p>
            <a:pPr marL="0" indent="0">
              <a:buNone/>
            </a:pPr>
            <a:r>
              <a:rPr lang="fr-CA" dirty="0"/>
              <a:t>  </a:t>
            </a:r>
            <a:r>
              <a:rPr lang="fr-CA" dirty="0" err="1"/>
              <a:t>Fabric</a:t>
            </a:r>
            <a:r>
              <a:rPr lang="fr-CA" dirty="0"/>
              <a:t> Core           </a:t>
            </a:r>
            <a:r>
              <a:rPr lang="fr-CA" dirty="0">
                <a:hlinkClick r:id="rId3"/>
              </a:rPr>
              <a:t>github.com/</a:t>
            </a:r>
            <a:r>
              <a:rPr lang="fr-CA" dirty="0" err="1">
                <a:hlinkClick r:id="rId3"/>
              </a:rPr>
              <a:t>OfficeDev</a:t>
            </a:r>
            <a:r>
              <a:rPr lang="fr-CA" dirty="0">
                <a:hlinkClick r:id="rId3"/>
              </a:rPr>
              <a:t>/office-</a:t>
            </a:r>
            <a:r>
              <a:rPr lang="fr-CA" dirty="0" err="1">
                <a:hlinkClick r:id="rId3"/>
              </a:rPr>
              <a:t>ui</a:t>
            </a:r>
            <a:r>
              <a:rPr lang="fr-CA" dirty="0">
                <a:hlinkClick r:id="rId3"/>
              </a:rPr>
              <a:t>-</a:t>
            </a:r>
            <a:r>
              <a:rPr lang="fr-CA" dirty="0" err="1">
                <a:hlinkClick r:id="rId3"/>
              </a:rPr>
              <a:t>fabric</a:t>
            </a:r>
            <a:r>
              <a:rPr lang="fr-CA" dirty="0">
                <a:hlinkClick r:id="rId3"/>
              </a:rPr>
              <a:t>-core  </a:t>
            </a:r>
            <a:endParaRPr lang="fr-CA" dirty="0"/>
          </a:p>
          <a:p>
            <a:pPr marL="0" indent="0">
              <a:buNone/>
            </a:pPr>
            <a:r>
              <a:rPr lang="fr-CA" dirty="0"/>
              <a:t>  </a:t>
            </a:r>
            <a:r>
              <a:rPr lang="fr-CA" dirty="0" err="1"/>
              <a:t>Fabric</a:t>
            </a:r>
            <a:r>
              <a:rPr lang="fr-CA" dirty="0"/>
              <a:t> React       </a:t>
            </a:r>
            <a:r>
              <a:rPr lang="fr-CA" sz="2400" dirty="0"/>
              <a:t>  </a:t>
            </a:r>
            <a:r>
              <a:rPr lang="fr-CA" dirty="0"/>
              <a:t> </a:t>
            </a:r>
            <a:r>
              <a:rPr lang="fr-CA" dirty="0">
                <a:hlinkClick r:id="rId4"/>
              </a:rPr>
              <a:t>github.com/</a:t>
            </a:r>
            <a:r>
              <a:rPr lang="fr-CA" dirty="0" err="1">
                <a:hlinkClick r:id="rId4"/>
              </a:rPr>
              <a:t>OfficeDev</a:t>
            </a:r>
            <a:r>
              <a:rPr lang="fr-CA" dirty="0">
                <a:hlinkClick r:id="rId4"/>
              </a:rPr>
              <a:t>/office-</a:t>
            </a:r>
            <a:r>
              <a:rPr lang="fr-CA" dirty="0" err="1">
                <a:hlinkClick r:id="rId4"/>
              </a:rPr>
              <a:t>ui</a:t>
            </a:r>
            <a:r>
              <a:rPr lang="fr-CA" dirty="0">
                <a:hlinkClick r:id="rId4"/>
              </a:rPr>
              <a:t>-</a:t>
            </a:r>
            <a:r>
              <a:rPr lang="fr-CA" dirty="0" err="1">
                <a:hlinkClick r:id="rId4"/>
              </a:rPr>
              <a:t>fabric</a:t>
            </a:r>
            <a:r>
              <a:rPr lang="fr-CA" dirty="0">
                <a:hlinkClick r:id="rId4"/>
              </a:rPr>
              <a:t>-react </a:t>
            </a:r>
            <a:endParaRPr lang="fr-CA" dirty="0"/>
          </a:p>
          <a:p>
            <a:pPr marL="0" indent="0">
              <a:buNone/>
            </a:pPr>
            <a:r>
              <a:rPr lang="fr-CA" dirty="0"/>
              <a:t>  </a:t>
            </a:r>
            <a:r>
              <a:rPr lang="fr-CA" dirty="0" err="1"/>
              <a:t>Fabric</a:t>
            </a:r>
            <a:r>
              <a:rPr lang="fr-CA" dirty="0"/>
              <a:t> iOS             </a:t>
            </a:r>
            <a:r>
              <a:rPr lang="fr-CA" dirty="0">
                <a:hlinkClick r:id="rId5"/>
              </a:rPr>
              <a:t>github.com/</a:t>
            </a:r>
            <a:r>
              <a:rPr lang="fr-CA" dirty="0" err="1">
                <a:hlinkClick r:id="rId5"/>
              </a:rPr>
              <a:t>OfficeDev</a:t>
            </a:r>
            <a:r>
              <a:rPr lang="fr-CA" dirty="0">
                <a:hlinkClick r:id="rId5"/>
              </a:rPr>
              <a:t>/</a:t>
            </a:r>
            <a:r>
              <a:rPr lang="fr-CA" dirty="0" err="1">
                <a:hlinkClick r:id="rId5"/>
              </a:rPr>
              <a:t>ui-fabric-ios</a:t>
            </a:r>
            <a:r>
              <a:rPr lang="fr-CA" dirty="0">
                <a:hlinkClick r:id="rId5"/>
              </a:rPr>
              <a:t> </a:t>
            </a:r>
            <a:endParaRPr lang="fr-CA" dirty="0"/>
          </a:p>
          <a:p>
            <a:pPr marL="0" indent="0">
              <a:buNone/>
            </a:pPr>
            <a:r>
              <a:rPr lang="fr-CA" dirty="0"/>
              <a:t>  </a:t>
            </a:r>
            <a:r>
              <a:rPr lang="fr-CA" dirty="0" err="1"/>
              <a:t>Fabric</a:t>
            </a:r>
            <a:r>
              <a:rPr lang="fr-CA" dirty="0"/>
              <a:t> Android   </a:t>
            </a:r>
            <a:r>
              <a:rPr lang="fr-CA" sz="1800" dirty="0"/>
              <a:t> </a:t>
            </a:r>
            <a:r>
              <a:rPr lang="fr-CA" dirty="0"/>
              <a:t>  </a:t>
            </a:r>
            <a:r>
              <a:rPr lang="fr-CA" dirty="0">
                <a:hlinkClick r:id="rId6"/>
              </a:rPr>
              <a:t>github.com/OfficeDev/ui-fabric-android </a:t>
            </a:r>
            <a:endParaRPr lang="fr-CA" dirty="0"/>
          </a:p>
          <a:p>
            <a:endParaRPr lang="fr-FR" dirty="0"/>
          </a:p>
        </p:txBody>
      </p:sp>
    </p:spTree>
    <p:extLst>
      <p:ext uri="{BB962C8B-B14F-4D97-AF65-F5344CB8AC3E}">
        <p14:creationId xmlns:p14="http://schemas.microsoft.com/office/powerpoint/2010/main" val="326310845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30C554-F581-42AE-BFCB-0474409A4FC3}"/>
              </a:ext>
            </a:extLst>
          </p:cNvPr>
          <p:cNvSpPr>
            <a:spLocks noGrp="1"/>
          </p:cNvSpPr>
          <p:nvPr>
            <p:ph type="title"/>
          </p:nvPr>
        </p:nvSpPr>
        <p:spPr/>
        <p:txBody>
          <a:bodyPr/>
          <a:lstStyle/>
          <a:p>
            <a:r>
              <a:rPr lang="fr-CA" dirty="0"/>
              <a:t>Le futur : librairies cross-plateformes</a:t>
            </a:r>
            <a:endParaRPr lang="fr-FR" dirty="0"/>
          </a:p>
        </p:txBody>
      </p:sp>
      <p:pic>
        <p:nvPicPr>
          <p:cNvPr id="6" name="Espace réservé du contenu 5">
            <a:extLst>
              <a:ext uri="{FF2B5EF4-FFF2-40B4-BE49-F238E27FC236}">
                <a16:creationId xmlns:a16="http://schemas.microsoft.com/office/drawing/2014/main" id="{6EEBC6DB-4421-4779-91E2-CB2970072F57}"/>
              </a:ext>
            </a:extLst>
          </p:cNvPr>
          <p:cNvPicPr>
            <a:picLocks noGrp="1" noChangeAspect="1"/>
          </p:cNvPicPr>
          <p:nvPr>
            <p:ph sz="quarter" idx="10"/>
          </p:nvPr>
        </p:nvPicPr>
        <p:blipFill>
          <a:blip r:embed="rId2"/>
          <a:stretch>
            <a:fillRect/>
          </a:stretch>
        </p:blipFill>
        <p:spPr>
          <a:xfrm>
            <a:off x="538920" y="1538514"/>
            <a:ext cx="11066499" cy="4217061"/>
          </a:xfrm>
          <a:prstGeom prst="rect">
            <a:avLst/>
          </a:prstGeom>
        </p:spPr>
      </p:pic>
    </p:spTree>
    <p:extLst>
      <p:ext uri="{BB962C8B-B14F-4D97-AF65-F5344CB8AC3E}">
        <p14:creationId xmlns:p14="http://schemas.microsoft.com/office/powerpoint/2010/main" val="325036783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DDE2CC-2F39-41D3-96D0-88384CCA1DB9}"/>
              </a:ext>
            </a:extLst>
          </p:cNvPr>
          <p:cNvSpPr>
            <a:spLocks noGrp="1"/>
          </p:cNvSpPr>
          <p:nvPr>
            <p:ph type="title"/>
          </p:nvPr>
        </p:nvSpPr>
        <p:spPr/>
        <p:txBody>
          <a:bodyPr/>
          <a:lstStyle/>
          <a:p>
            <a:r>
              <a:rPr lang="fr-CA" dirty="0"/>
              <a:t>Windows Terminal 1.0</a:t>
            </a:r>
            <a:endParaRPr lang="fr-FR" dirty="0"/>
          </a:p>
        </p:txBody>
      </p:sp>
    </p:spTree>
    <p:extLst>
      <p:ext uri="{BB962C8B-B14F-4D97-AF65-F5344CB8AC3E}">
        <p14:creationId xmlns:p14="http://schemas.microsoft.com/office/powerpoint/2010/main" val="275090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8ABABF-F9F9-4732-B3BB-9FDC4C232D54}"/>
              </a:ext>
            </a:extLst>
          </p:cNvPr>
          <p:cNvSpPr>
            <a:spLocks noGrp="1"/>
          </p:cNvSpPr>
          <p:nvPr>
            <p:ph type="title"/>
          </p:nvPr>
        </p:nvSpPr>
        <p:spPr>
          <a:xfrm>
            <a:off x="588263" y="585788"/>
            <a:ext cx="3182027" cy="5683250"/>
          </a:xfrm>
          <a:prstGeom prst="rect">
            <a:avLst/>
          </a:prstGeom>
        </p:spPr>
        <p:txBody>
          <a:bodyPr wrap="square" anchor="ctr">
            <a:normAutofit/>
          </a:bodyPr>
          <a:lstStyle/>
          <a:p>
            <a:r>
              <a:rPr lang="fr-CA" dirty="0"/>
              <a:t>Pour aller plus loin</a:t>
            </a:r>
            <a:endParaRPr lang="fr-FR" dirty="0"/>
          </a:p>
        </p:txBody>
      </p:sp>
      <p:sp>
        <p:nvSpPr>
          <p:cNvPr id="3" name="Espace réservé du contenu 2">
            <a:extLst>
              <a:ext uri="{FF2B5EF4-FFF2-40B4-BE49-F238E27FC236}">
                <a16:creationId xmlns:a16="http://schemas.microsoft.com/office/drawing/2014/main" id="{1B6BE4A4-551B-4823-BD7B-6837C53096F9}"/>
              </a:ext>
            </a:extLst>
          </p:cNvPr>
          <p:cNvSpPr>
            <a:spLocks noGrp="1"/>
          </p:cNvSpPr>
          <p:nvPr>
            <p:ph type="body" sz="quarter" idx="11"/>
          </p:nvPr>
        </p:nvSpPr>
        <p:spPr>
          <a:xfrm>
            <a:off x="4941888" y="585788"/>
            <a:ext cx="6667500" cy="5683249"/>
          </a:xfrm>
          <a:prstGeom prst="rect">
            <a:avLst/>
          </a:prstGeom>
        </p:spPr>
        <p:txBody>
          <a:bodyPr wrap="square" anchor="ctr">
            <a:normAutofit/>
          </a:bodyPr>
          <a:lstStyle/>
          <a:p>
            <a:r>
              <a:rPr lang="fr-FR" b="1" dirty="0"/>
              <a:t>BRK3075</a:t>
            </a:r>
            <a:r>
              <a:rPr lang="fr-FR" dirty="0"/>
              <a:t> </a:t>
            </a:r>
            <a:r>
              <a:rPr lang="fr-CA" dirty="0"/>
              <a:t>– </a:t>
            </a:r>
            <a:r>
              <a:rPr lang="en-US" dirty="0"/>
              <a:t>Fluent Design System: the journey to cross-platform</a:t>
            </a:r>
          </a:p>
          <a:p>
            <a:br>
              <a:rPr lang="en-US" dirty="0"/>
            </a:br>
            <a:r>
              <a:rPr lang="fr-FR" dirty="0">
                <a:hlinkClick r:id="rId2"/>
              </a:rPr>
              <a:t>https://mybuild.techcommunity.microsoft.com/sessions/77014</a:t>
            </a:r>
            <a:r>
              <a:rPr lang="fr-FR" dirty="0"/>
              <a:t> </a:t>
            </a:r>
          </a:p>
        </p:txBody>
      </p:sp>
    </p:spTree>
    <p:extLst>
      <p:ext uri="{BB962C8B-B14F-4D97-AF65-F5344CB8AC3E}">
        <p14:creationId xmlns:p14="http://schemas.microsoft.com/office/powerpoint/2010/main" val="3632094210"/>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DDE2CC-2F39-41D3-96D0-88384CCA1DB9}"/>
              </a:ext>
            </a:extLst>
          </p:cNvPr>
          <p:cNvSpPr>
            <a:spLocks noGrp="1"/>
          </p:cNvSpPr>
          <p:nvPr>
            <p:ph type="title"/>
          </p:nvPr>
        </p:nvSpPr>
        <p:spPr>
          <a:xfrm>
            <a:off x="585216" y="3035808"/>
            <a:ext cx="9144000" cy="498598"/>
          </a:xfrm>
        </p:spPr>
        <p:txBody>
          <a:bodyPr/>
          <a:lstStyle/>
          <a:p>
            <a:r>
              <a:rPr lang="fr-CA" dirty="0"/>
              <a:t>UWP, WPP – état d’avancement</a:t>
            </a:r>
            <a:endParaRPr lang="fr-FR" dirty="0"/>
          </a:p>
        </p:txBody>
      </p:sp>
    </p:spTree>
    <p:extLst>
      <p:ext uri="{BB962C8B-B14F-4D97-AF65-F5344CB8AC3E}">
        <p14:creationId xmlns:p14="http://schemas.microsoft.com/office/powerpoint/2010/main" val="1159280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9F23B85-D04C-4B1C-8C6A-AEBD776E84D3}"/>
              </a:ext>
            </a:extLst>
          </p:cNvPr>
          <p:cNvSpPr>
            <a:spLocks noGrp="1"/>
          </p:cNvSpPr>
          <p:nvPr>
            <p:ph type="title"/>
          </p:nvPr>
        </p:nvSpPr>
        <p:spPr/>
        <p:txBody>
          <a:bodyPr/>
          <a:lstStyle/>
          <a:p>
            <a:r>
              <a:rPr lang="fr-CA" dirty="0"/>
              <a:t>UWP – l’avenir</a:t>
            </a:r>
            <a:endParaRPr lang="fr-FR" dirty="0"/>
          </a:p>
        </p:txBody>
      </p:sp>
      <p:sp>
        <p:nvSpPr>
          <p:cNvPr id="3" name="Espace réservé du contenu 2">
            <a:extLst>
              <a:ext uri="{FF2B5EF4-FFF2-40B4-BE49-F238E27FC236}">
                <a16:creationId xmlns:a16="http://schemas.microsoft.com/office/drawing/2014/main" id="{7E70721A-3C56-451D-910A-ADBE3FECFFB6}"/>
              </a:ext>
            </a:extLst>
          </p:cNvPr>
          <p:cNvSpPr>
            <a:spLocks noGrp="1"/>
          </p:cNvSpPr>
          <p:nvPr>
            <p:ph sz="quarter" idx="10"/>
          </p:nvPr>
        </p:nvSpPr>
        <p:spPr>
          <a:xfrm>
            <a:off x="584200" y="1435100"/>
            <a:ext cx="11018838" cy="4776692"/>
          </a:xfrm>
        </p:spPr>
        <p:txBody>
          <a:bodyPr/>
          <a:lstStyle/>
          <a:p>
            <a:pPr marL="457200" indent="-457200">
              <a:buFont typeface="Arial" panose="020B0604020202020204" pitchFamily="34" charset="0"/>
              <a:buChar char="•"/>
            </a:pPr>
            <a:r>
              <a:rPr lang="fr-CA" dirty="0"/>
              <a:t>Le runtime .NET sera .NET Core (actuellement v3)</a:t>
            </a:r>
          </a:p>
          <a:p>
            <a:pPr marL="457200" indent="-457200">
              <a:buFont typeface="Arial" panose="020B0604020202020204" pitchFamily="34" charset="0"/>
              <a:buChar char="•"/>
            </a:pPr>
            <a:r>
              <a:rPr lang="fr-CA" dirty="0"/>
              <a:t>.NET Class Library correspondra à .NET Core (actuellement v3)</a:t>
            </a:r>
          </a:p>
          <a:p>
            <a:pPr marL="457200" indent="-457200">
              <a:buFont typeface="Arial" panose="020B0604020202020204" pitchFamily="34" charset="0"/>
              <a:buChar char="•"/>
            </a:pPr>
            <a:r>
              <a:rPr lang="fr-CA" dirty="0"/>
              <a:t>.NET Standard correspondra à .NET Core (actuellement 2.1)</a:t>
            </a:r>
          </a:p>
          <a:p>
            <a:pPr marL="457200" indent="-457200">
              <a:buFont typeface="Arial" panose="020B0604020202020204" pitchFamily="34" charset="0"/>
              <a:buChar char="•"/>
            </a:pPr>
            <a:r>
              <a:rPr lang="fr-CA" dirty="0"/>
              <a:t>P/</a:t>
            </a:r>
            <a:r>
              <a:rPr lang="fr-CA" dirty="0" err="1"/>
              <a:t>Invoke</a:t>
            </a:r>
            <a:r>
              <a:rPr lang="fr-CA" dirty="0"/>
              <a:t> permettra d’appeler n’importe quelle API Win32 sans faire échouer le WACK</a:t>
            </a:r>
          </a:p>
          <a:p>
            <a:endParaRPr lang="fr-FR" dirty="0"/>
          </a:p>
          <a:p>
            <a:r>
              <a:rPr lang="fr-FR" dirty="0"/>
              <a:t>Notes :</a:t>
            </a:r>
          </a:p>
          <a:p>
            <a:pPr lvl="1"/>
            <a:r>
              <a:rPr lang="fr-FR" dirty="0"/>
              <a:t>UWP va continuer à utiliser le modèle applicatif UWP (</a:t>
            </a:r>
            <a:r>
              <a:rPr lang="fr-FR" dirty="0" err="1"/>
              <a:t>WinUI</a:t>
            </a:r>
            <a:r>
              <a:rPr lang="fr-FR" dirty="0"/>
              <a:t>, </a:t>
            </a:r>
            <a:r>
              <a:rPr lang="fr-FR" dirty="0" err="1"/>
              <a:t>AppContainer</a:t>
            </a:r>
            <a:r>
              <a:rPr lang="fr-FR" dirty="0"/>
              <a:t>, etc.)</a:t>
            </a:r>
          </a:p>
          <a:p>
            <a:pPr lvl="1"/>
            <a:r>
              <a:rPr lang="fr-FR" dirty="0"/>
              <a:t>.NET Native restera supporté pour les applications existantes</a:t>
            </a:r>
          </a:p>
          <a:p>
            <a:pPr lvl="2"/>
            <a:r>
              <a:rPr lang="fr-FR" dirty="0"/>
              <a:t>.NET Native restera sur .NET Standard 2.0</a:t>
            </a:r>
          </a:p>
          <a:p>
            <a:pPr lvl="2"/>
            <a:r>
              <a:rPr lang="fr-FR" dirty="0"/>
              <a:t>.NET Native sera requis sur les anciennes versions de Windows</a:t>
            </a:r>
          </a:p>
        </p:txBody>
      </p:sp>
    </p:spTree>
    <p:extLst>
      <p:ext uri="{BB962C8B-B14F-4D97-AF65-F5344CB8AC3E}">
        <p14:creationId xmlns:p14="http://schemas.microsoft.com/office/powerpoint/2010/main" val="25227625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fade">
                                      <p:cBhvr>
                                        <p:cTn id="12" dur="500"/>
                                        <p:tgtEl>
                                          <p:spTgt spid="3">
                                            <p:txEl>
                                              <p:pRg st="5" end="5"/>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7" end="7"/>
                                            </p:txEl>
                                          </p:spTgt>
                                        </p:tgtEl>
                                        <p:attrNameLst>
                                          <p:attrName>style.visibility</p:attrName>
                                        </p:attrNameLst>
                                      </p:cBhvr>
                                      <p:to>
                                        <p:strVal val="visible"/>
                                      </p:to>
                                    </p:set>
                                    <p:animEffect transition="in" filter="fade">
                                      <p:cBhvr>
                                        <p:cTn id="20" dur="500"/>
                                        <p:tgtEl>
                                          <p:spTgt spid="3">
                                            <p:txEl>
                                              <p:pRg st="7" end="7"/>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animEffect transition="in" filter="fade">
                                      <p:cBhvr>
                                        <p:cTn id="23" dur="500"/>
                                        <p:tgtEl>
                                          <p:spTgt spid="3">
                                            <p:txEl>
                                              <p:pRg st="8" end="8"/>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9" end="9"/>
                                            </p:txEl>
                                          </p:spTgt>
                                        </p:tgtEl>
                                        <p:attrNameLst>
                                          <p:attrName>style.visibility</p:attrName>
                                        </p:attrNameLst>
                                      </p:cBhvr>
                                      <p:to>
                                        <p:strVal val="visible"/>
                                      </p:to>
                                    </p:set>
                                    <p:animEffect transition="in" filter="fade">
                                      <p:cBhvr>
                                        <p:cTn id="2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3AEAA7-F3EB-492A-AF95-B54A22667FD4}"/>
              </a:ext>
            </a:extLst>
          </p:cNvPr>
          <p:cNvSpPr>
            <a:spLocks noGrp="1"/>
          </p:cNvSpPr>
          <p:nvPr>
            <p:ph type="title"/>
          </p:nvPr>
        </p:nvSpPr>
        <p:spPr>
          <a:prstGeom prst="rect">
            <a:avLst/>
          </a:prstGeom>
        </p:spPr>
        <p:txBody>
          <a:bodyPr wrap="square" anchor="ctr">
            <a:normAutofit/>
          </a:bodyPr>
          <a:lstStyle/>
          <a:p>
            <a:r>
              <a:rPr lang="fr-CA" dirty="0"/>
              <a:t>Tout le monde est chez soi sur Windows</a:t>
            </a:r>
            <a:endParaRPr lang="fr-FR" dirty="0">
              <a:latin typeface="+mn-lt"/>
            </a:endParaRPr>
          </a:p>
        </p:txBody>
      </p:sp>
      <p:grpSp>
        <p:nvGrpSpPr>
          <p:cNvPr id="4" name="Groupe 3">
            <a:extLst>
              <a:ext uri="{FF2B5EF4-FFF2-40B4-BE49-F238E27FC236}">
                <a16:creationId xmlns:a16="http://schemas.microsoft.com/office/drawing/2014/main" id="{E301C086-06B3-4011-B749-AD610DB051AC}"/>
              </a:ext>
            </a:extLst>
          </p:cNvPr>
          <p:cNvGrpSpPr/>
          <p:nvPr/>
        </p:nvGrpSpPr>
        <p:grpSpPr>
          <a:xfrm>
            <a:off x="4484392" y="381123"/>
            <a:ext cx="7617020" cy="6095753"/>
            <a:chOff x="4484392" y="405819"/>
            <a:chExt cx="7617020" cy="6095753"/>
          </a:xfrm>
        </p:grpSpPr>
        <p:pic>
          <p:nvPicPr>
            <p:cNvPr id="6" name="Picture 2" descr="https://pbs.twimg.com/media/D6krFDfUwAAXwzI.jpg">
              <a:extLst>
                <a:ext uri="{FF2B5EF4-FFF2-40B4-BE49-F238E27FC236}">
                  <a16:creationId xmlns:a16="http://schemas.microsoft.com/office/drawing/2014/main" id="{77741C7A-26B3-4982-AB3D-C1CC1B5A9CB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484393" y="405819"/>
              <a:ext cx="7617019" cy="5731807"/>
            </a:xfrm>
            <a:prstGeom prst="rect">
              <a:avLst/>
            </a:prstGeom>
            <a:solidFill>
              <a:srgbClr val="FFFFFF"/>
            </a:solidFill>
          </p:spPr>
        </p:pic>
        <p:sp>
          <p:nvSpPr>
            <p:cNvPr id="3" name="Rectangle 2">
              <a:extLst>
                <a:ext uri="{FF2B5EF4-FFF2-40B4-BE49-F238E27FC236}">
                  <a16:creationId xmlns:a16="http://schemas.microsoft.com/office/drawing/2014/main" id="{D08671AC-CEA4-4D1D-AE0D-11CA9FA88A3A}"/>
                </a:ext>
              </a:extLst>
            </p:cNvPr>
            <p:cNvSpPr/>
            <p:nvPr/>
          </p:nvSpPr>
          <p:spPr>
            <a:xfrm>
              <a:off x="4484392" y="6137626"/>
              <a:ext cx="7617019" cy="363946"/>
            </a:xfrm>
            <a:prstGeom prst="rect">
              <a:avLst/>
            </a:prstGeom>
            <a:solidFill>
              <a:schemeClr val="tx1">
                <a:lumMod val="50000"/>
                <a:lumOff val="50000"/>
              </a:schemeClr>
            </a:solidFill>
          </p:spPr>
          <p:txBody>
            <a:bodyPr wrap="square">
              <a:spAutoFit/>
            </a:bodyPr>
            <a:lstStyle/>
            <a:p>
              <a:r>
                <a:rPr lang="fr-FR" dirty="0">
                  <a:solidFill>
                    <a:schemeClr val="bg1"/>
                  </a:solidFill>
                  <a:hlinkClick r:id="rId4">
                    <a:extLst>
                      <a:ext uri="{A12FA001-AC4F-418D-AE19-62706E023703}">
                        <ahyp:hlinkClr xmlns:ahyp="http://schemas.microsoft.com/office/drawing/2018/hyperlinkcolor" val="tx"/>
                      </a:ext>
                    </a:extLst>
                  </a:hlinkClick>
                </a:rPr>
                <a:t>https://twitter.com/RudyHuyn/status/1128480550837080064</a:t>
              </a:r>
              <a:r>
                <a:rPr lang="fr-FR" dirty="0">
                  <a:solidFill>
                    <a:schemeClr val="bg1"/>
                  </a:solidFill>
                </a:rPr>
                <a:t> </a:t>
              </a:r>
            </a:p>
          </p:txBody>
        </p:sp>
      </p:grpSp>
    </p:spTree>
    <p:extLst>
      <p:ext uri="{BB962C8B-B14F-4D97-AF65-F5344CB8AC3E}">
        <p14:creationId xmlns:p14="http://schemas.microsoft.com/office/powerpoint/2010/main" val="4092132201"/>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08E361EE-4A1F-40C4-8236-8F175A3B3F01}"/>
              </a:ext>
            </a:extLst>
          </p:cNvPr>
          <p:cNvSpPr>
            <a:spLocks noGrp="1"/>
          </p:cNvSpPr>
          <p:nvPr>
            <p:ph type="title"/>
          </p:nvPr>
        </p:nvSpPr>
        <p:spPr>
          <a:xfrm>
            <a:off x="588263" y="2873415"/>
            <a:ext cx="3183637" cy="1107996"/>
          </a:xfrm>
        </p:spPr>
        <p:txBody>
          <a:bodyPr/>
          <a:lstStyle/>
          <a:p>
            <a:r>
              <a:rPr lang="fr-CA" dirty="0" err="1"/>
              <a:t>Xaml</a:t>
            </a:r>
            <a:r>
              <a:rPr lang="fr-CA" dirty="0"/>
              <a:t> </a:t>
            </a:r>
            <a:br>
              <a:rPr lang="fr-CA" dirty="0"/>
            </a:br>
            <a:r>
              <a:rPr lang="fr-CA" dirty="0"/>
              <a:t>Desktop</a:t>
            </a:r>
            <a:endParaRPr lang="fr-FR" dirty="0"/>
          </a:p>
        </p:txBody>
      </p:sp>
      <p:pic>
        <p:nvPicPr>
          <p:cNvPr id="1026" name="Picture 2" descr="D6EeENBUcAA5KlU.jpg (1200Ã847)">
            <a:extLst>
              <a:ext uri="{FF2B5EF4-FFF2-40B4-BE49-F238E27FC236}">
                <a16:creationId xmlns:a16="http://schemas.microsoft.com/office/drawing/2014/main" id="{5D40E191-AD1B-4BB6-B62F-17F002650316}"/>
              </a:ext>
            </a:extLst>
          </p:cNvPr>
          <p:cNvPicPr>
            <a:picLocks noGrp="1" noChangeAspect="1" noChangeArrowheads="1"/>
          </p:cNvPicPr>
          <p:nvPr>
            <p:ph sz="quarter" idx="4294967295"/>
          </p:nvPr>
        </p:nvPicPr>
        <p:blipFill>
          <a:blip r:embed="rId2">
            <a:extLst>
              <a:ext uri="{28A0092B-C50C-407E-A947-70E740481C1C}">
                <a14:useLocalDpi xmlns:a14="http://schemas.microsoft.com/office/drawing/2010/main" val="0"/>
              </a:ext>
            </a:extLst>
          </a:blip>
          <a:srcRect/>
          <a:stretch>
            <a:fillRect/>
          </a:stretch>
        </p:blipFill>
        <p:spPr bwMode="auto">
          <a:xfrm>
            <a:off x="2651710" y="-1984"/>
            <a:ext cx="9718874" cy="6858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2492844"/>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EE08941-6D0A-4CAA-BEA0-B624390F717B}"/>
              </a:ext>
            </a:extLst>
          </p:cNvPr>
          <p:cNvSpPr/>
          <p:nvPr/>
        </p:nvSpPr>
        <p:spPr bwMode="auto">
          <a:xfrm>
            <a:off x="925161" y="1924919"/>
            <a:ext cx="5545566" cy="3109654"/>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56" name="Rectangle 55">
            <a:extLst>
              <a:ext uri="{FF2B5EF4-FFF2-40B4-BE49-F238E27FC236}">
                <a16:creationId xmlns:a16="http://schemas.microsoft.com/office/drawing/2014/main" id="{547E7A8F-7434-48C6-B282-AD076A21D185}"/>
              </a:ext>
            </a:extLst>
          </p:cNvPr>
          <p:cNvSpPr/>
          <p:nvPr/>
        </p:nvSpPr>
        <p:spPr bwMode="auto">
          <a:xfrm>
            <a:off x="7040882" y="1924918"/>
            <a:ext cx="4407815" cy="3109655"/>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6" name="Rectangle 5">
            <a:extLst>
              <a:ext uri="{FF2B5EF4-FFF2-40B4-BE49-F238E27FC236}">
                <a16:creationId xmlns:a16="http://schemas.microsoft.com/office/drawing/2014/main" id="{F2ED6F87-63FD-4AA5-8F9A-7BB1CB27D414}"/>
              </a:ext>
            </a:extLst>
          </p:cNvPr>
          <p:cNvSpPr/>
          <p:nvPr/>
        </p:nvSpPr>
        <p:spPr bwMode="auto">
          <a:xfrm>
            <a:off x="925161" y="5374187"/>
            <a:ext cx="10523538" cy="80092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Subsystems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DirectX (Kernel, drivers, device access, …)</a:t>
            </a:r>
          </a:p>
        </p:txBody>
      </p:sp>
      <p:sp>
        <p:nvSpPr>
          <p:cNvPr id="42" name="Rectangle 41">
            <a:extLst>
              <a:ext uri="{FF2B5EF4-FFF2-40B4-BE49-F238E27FC236}">
                <a16:creationId xmlns:a16="http://schemas.microsoft.com/office/drawing/2014/main" id="{2AF8B2F4-FC4A-48A7-8E43-44AF8C56DD0D}"/>
              </a:ext>
            </a:extLst>
          </p:cNvPr>
          <p:cNvSpPr/>
          <p:nvPr/>
        </p:nvSpPr>
        <p:spPr bwMode="auto">
          <a:xfrm>
            <a:off x="7200657" y="2500811"/>
            <a:ext cx="4105634" cy="2364036"/>
          </a:xfrm>
          <a:prstGeom prst="rect">
            <a:avLst/>
          </a:prstGeom>
          <a:solidFill>
            <a:srgbClr val="613B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forms,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WPF,</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Others</a:t>
            </a:r>
          </a:p>
        </p:txBody>
      </p:sp>
      <p:sp>
        <p:nvSpPr>
          <p:cNvPr id="43" name="Rectangle 42">
            <a:extLst>
              <a:ext uri="{FF2B5EF4-FFF2-40B4-BE49-F238E27FC236}">
                <a16:creationId xmlns:a16="http://schemas.microsoft.com/office/drawing/2014/main" id="{0353764E-B84F-4A87-B6B7-B9096E3B2E0F}"/>
              </a:ext>
            </a:extLst>
          </p:cNvPr>
          <p:cNvSpPr/>
          <p:nvPr/>
        </p:nvSpPr>
        <p:spPr bwMode="auto">
          <a:xfrm>
            <a:off x="1048874" y="3733557"/>
            <a:ext cx="5295337" cy="1122694"/>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Composition, animations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input, windowing*</a:t>
            </a:r>
          </a:p>
        </p:txBody>
      </p:sp>
      <p:sp>
        <p:nvSpPr>
          <p:cNvPr id="44" name="Rectangle 43">
            <a:extLst>
              <a:ext uri="{FF2B5EF4-FFF2-40B4-BE49-F238E27FC236}">
                <a16:creationId xmlns:a16="http://schemas.microsoft.com/office/drawing/2014/main" id="{DE784239-838B-4C98-AA4A-AA4934AFC3F1}"/>
              </a:ext>
            </a:extLst>
          </p:cNvPr>
          <p:cNvSpPr/>
          <p:nvPr/>
        </p:nvSpPr>
        <p:spPr bwMode="auto">
          <a:xfrm>
            <a:off x="1048873" y="2498005"/>
            <a:ext cx="5295337" cy="1084864"/>
          </a:xfrm>
          <a:prstGeom prst="rect">
            <a:avLst/>
          </a:prstGeom>
          <a:solidFill>
            <a:srgbClr val="00857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XAML Controls and framework</a:t>
            </a:r>
          </a:p>
        </p:txBody>
      </p:sp>
      <p:sp>
        <p:nvSpPr>
          <p:cNvPr id="48" name="Rectangle 47">
            <a:extLst>
              <a:ext uri="{FF2B5EF4-FFF2-40B4-BE49-F238E27FC236}">
                <a16:creationId xmlns:a16="http://schemas.microsoft.com/office/drawing/2014/main" id="{30EDE5FE-71F9-4D13-A806-5224273E53B7}"/>
              </a:ext>
            </a:extLst>
          </p:cNvPr>
          <p:cNvSpPr/>
          <p:nvPr/>
        </p:nvSpPr>
        <p:spPr bwMode="auto">
          <a:xfrm>
            <a:off x="1048873" y="1169379"/>
            <a:ext cx="2372061" cy="4541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err="1">
                <a:ln>
                  <a:noFill/>
                </a:ln>
                <a:solidFill>
                  <a:srgbClr val="FFFFFF"/>
                </a:solidFill>
                <a:effectLst/>
                <a:uLnTx/>
                <a:uFillTx/>
                <a:latin typeface="Segoe UI Semilight" panose="020B0402040204020203" pitchFamily="34" charset="0"/>
                <a:ea typeface="+mn-ea"/>
                <a:cs typeface="Segoe UI Semilight" panose="020B0402040204020203" pitchFamily="34" charset="0"/>
              </a:rPr>
              <a:t>WinUI</a:t>
            </a: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 Controls</a:t>
            </a:r>
          </a:p>
        </p:txBody>
      </p:sp>
      <p:grpSp>
        <p:nvGrpSpPr>
          <p:cNvPr id="49" name="Group 48">
            <a:extLst>
              <a:ext uri="{FF2B5EF4-FFF2-40B4-BE49-F238E27FC236}">
                <a16:creationId xmlns:a16="http://schemas.microsoft.com/office/drawing/2014/main" id="{E7BA4B1E-CB4B-4B28-99DA-A491570769CE}"/>
              </a:ext>
            </a:extLst>
          </p:cNvPr>
          <p:cNvGrpSpPr/>
          <p:nvPr/>
        </p:nvGrpSpPr>
        <p:grpSpPr>
          <a:xfrm>
            <a:off x="828341" y="766039"/>
            <a:ext cx="10725374" cy="4424526"/>
            <a:chOff x="139562" y="1728634"/>
            <a:chExt cx="11923897" cy="3050781"/>
          </a:xfrm>
        </p:grpSpPr>
        <p:sp>
          <p:nvSpPr>
            <p:cNvPr id="50" name="Rectangle 49">
              <a:extLst>
                <a:ext uri="{FF2B5EF4-FFF2-40B4-BE49-F238E27FC236}">
                  <a16:creationId xmlns:a16="http://schemas.microsoft.com/office/drawing/2014/main" id="{1E724914-BD44-4431-A841-C86879848440}"/>
                </a:ext>
              </a:extLst>
            </p:cNvPr>
            <p:cNvSpPr/>
            <p:nvPr/>
          </p:nvSpPr>
          <p:spPr bwMode="auto">
            <a:xfrm>
              <a:off x="139562" y="1861073"/>
              <a:ext cx="11923897" cy="2918342"/>
            </a:xfrm>
            <a:prstGeom prst="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9141B8B9-4722-4BD0-BEB3-B2E5EA67257E}"/>
                </a:ext>
              </a:extLst>
            </p:cNvPr>
            <p:cNvSpPr/>
            <p:nvPr/>
          </p:nvSpPr>
          <p:spPr>
            <a:xfrm>
              <a:off x="4259705" y="1728634"/>
              <a:ext cx="3737428" cy="250947"/>
            </a:xfrm>
            <a:prstGeom prst="rect">
              <a:avLst/>
            </a:prstGeom>
            <a:solidFill>
              <a:schemeClr val="bg1"/>
            </a:solidFill>
            <a:ln w="38100">
              <a:solidFill>
                <a:schemeClr val="tx1"/>
              </a:solidFill>
            </a:ln>
          </p:spPr>
          <p:txBody>
            <a:bodyPr wrap="square" anchor="ctr">
              <a:spAutoFit/>
            </a:bodyPr>
            <a:lstStyle/>
            <a:p>
              <a:pPr marL="0" marR="0" lvl="0" indent="0" algn="ctr" defTabSz="914048" rtl="0" eaLnBrk="1" fontAlgn="auto" latinLnBrk="0" hangingPunct="1">
                <a:lnSpc>
                  <a:spcPct val="100000"/>
                </a:lnSpc>
                <a:spcBef>
                  <a:spcPts val="0"/>
                </a:spcBef>
                <a:spcAft>
                  <a:spcPts val="588"/>
                </a:spcAft>
                <a:buClrTx/>
                <a:buSzTx/>
                <a:buFontTx/>
                <a:buNone/>
                <a:tabLst/>
                <a:defRPr/>
              </a:pPr>
              <a:r>
                <a:rPr kumimoji="0" lang="en-US" sz="1765"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Windows presentation platform</a:t>
              </a:r>
            </a:p>
          </p:txBody>
        </p:sp>
      </p:grpSp>
      <p:cxnSp>
        <p:nvCxnSpPr>
          <p:cNvPr id="13" name="Straight Connector 12">
            <a:extLst>
              <a:ext uri="{FF2B5EF4-FFF2-40B4-BE49-F238E27FC236}">
                <a16:creationId xmlns:a16="http://schemas.microsoft.com/office/drawing/2014/main" id="{B6673071-81B5-4EEF-A5B4-61EB8D16B8EB}"/>
              </a:ext>
            </a:extLst>
          </p:cNvPr>
          <p:cNvCxnSpPr/>
          <p:nvPr/>
        </p:nvCxnSpPr>
        <p:spPr>
          <a:xfrm>
            <a:off x="824243" y="1774231"/>
            <a:ext cx="10725374" cy="0"/>
          </a:xfrm>
          <a:prstGeom prst="line">
            <a:avLst/>
          </a:prstGeom>
          <a:ln w="38100">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67B7FAF6-253F-4FFF-BEF8-5C23CDBEC111}"/>
              </a:ext>
            </a:extLst>
          </p:cNvPr>
          <p:cNvSpPr/>
          <p:nvPr/>
        </p:nvSpPr>
        <p:spPr bwMode="auto">
          <a:xfrm>
            <a:off x="7141882" y="2025473"/>
            <a:ext cx="3692268" cy="454166"/>
          </a:xfrm>
          <a:prstGeom prst="rect">
            <a:avLst/>
          </a:prstGeom>
          <a:no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Win32: Presentation platforms</a:t>
            </a:r>
          </a:p>
        </p:txBody>
      </p:sp>
      <p:sp>
        <p:nvSpPr>
          <p:cNvPr id="16" name="Rectangle 15">
            <a:extLst>
              <a:ext uri="{FF2B5EF4-FFF2-40B4-BE49-F238E27FC236}">
                <a16:creationId xmlns:a16="http://schemas.microsoft.com/office/drawing/2014/main" id="{541F90B6-8800-457C-AEA6-EF207310A46A}"/>
              </a:ext>
            </a:extLst>
          </p:cNvPr>
          <p:cNvSpPr/>
          <p:nvPr/>
        </p:nvSpPr>
        <p:spPr>
          <a:xfrm>
            <a:off x="1036119" y="2026796"/>
            <a:ext cx="4124847"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“Inbox Windows” (UWP: Windows 10)</a:t>
            </a:r>
            <a:endParaRPr kumimoji="0" lang="en-US" sz="1765" b="0" i="0" u="none" strike="noStrike" kern="1200" cap="none" spc="0" normalizeH="0" baseline="0" noProof="0" dirty="0">
              <a:ln>
                <a:noFill/>
              </a:ln>
              <a:solidFill>
                <a:srgbClr val="000000"/>
              </a:solidFill>
              <a:effectLst/>
              <a:uLnTx/>
              <a:uFillTx/>
              <a:latin typeface="Segoe UI Semibold"/>
              <a:ea typeface="+mn-ea"/>
              <a:cs typeface="+mn-cs"/>
            </a:endParaRPr>
          </a:p>
        </p:txBody>
      </p:sp>
      <p:sp>
        <p:nvSpPr>
          <p:cNvPr id="22" name="Rectangle 21">
            <a:extLst>
              <a:ext uri="{FF2B5EF4-FFF2-40B4-BE49-F238E27FC236}">
                <a16:creationId xmlns:a16="http://schemas.microsoft.com/office/drawing/2014/main" id="{55425156-45C5-47E8-8AF7-2564CAA14FB9}"/>
              </a:ext>
            </a:extLst>
          </p:cNvPr>
          <p:cNvSpPr/>
          <p:nvPr/>
        </p:nvSpPr>
        <p:spPr bwMode="auto">
          <a:xfrm>
            <a:off x="7040881" y="1924919"/>
            <a:ext cx="4407815" cy="3148274"/>
          </a:xfrm>
          <a:prstGeom prst="rect">
            <a:avLst/>
          </a:prstGeom>
          <a:solidFill>
            <a:srgbClr val="E6E6E6">
              <a:alpha val="7882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60" name="Rectangle 59">
            <a:extLst>
              <a:ext uri="{FF2B5EF4-FFF2-40B4-BE49-F238E27FC236}">
                <a16:creationId xmlns:a16="http://schemas.microsoft.com/office/drawing/2014/main" id="{CFB7A481-1BCF-466D-A582-3A59BCA01515}"/>
              </a:ext>
            </a:extLst>
          </p:cNvPr>
          <p:cNvSpPr/>
          <p:nvPr/>
        </p:nvSpPr>
        <p:spPr>
          <a:xfrm>
            <a:off x="5753315" y="2888118"/>
            <a:ext cx="1946630" cy="738664"/>
          </a:xfrm>
          <a:prstGeom prst="rect">
            <a:avLst/>
          </a:prstGeom>
          <a:solidFill>
            <a:schemeClr val="bg1"/>
          </a:solidFill>
          <a:ln w="28575">
            <a:solidFill>
              <a:srgbClr val="002060"/>
            </a:solidFill>
          </a:ln>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w="0"/>
                <a:solidFill>
                  <a:srgbClr val="002060"/>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&lt; 🏝 /&gt;</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w="0"/>
                <a:solidFill>
                  <a:srgbClr val="002060"/>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XAML Islands</a:t>
            </a:r>
          </a:p>
        </p:txBody>
      </p:sp>
      <p:sp>
        <p:nvSpPr>
          <p:cNvPr id="23" name="Rectangle 22">
            <a:extLst>
              <a:ext uri="{FF2B5EF4-FFF2-40B4-BE49-F238E27FC236}">
                <a16:creationId xmlns:a16="http://schemas.microsoft.com/office/drawing/2014/main" id="{17C66FC1-E68A-4B50-8323-CE3D0B837992}"/>
              </a:ext>
            </a:extLst>
          </p:cNvPr>
          <p:cNvSpPr/>
          <p:nvPr/>
        </p:nvSpPr>
        <p:spPr bwMode="auto">
          <a:xfrm>
            <a:off x="925161" y="5374187"/>
            <a:ext cx="10523535" cy="800926"/>
          </a:xfrm>
          <a:prstGeom prst="rect">
            <a:avLst/>
          </a:prstGeom>
          <a:solidFill>
            <a:srgbClr val="E6E6E6">
              <a:alpha val="7882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24" name="Arrow: Up 23">
            <a:extLst>
              <a:ext uri="{FF2B5EF4-FFF2-40B4-BE49-F238E27FC236}">
                <a16:creationId xmlns:a16="http://schemas.microsoft.com/office/drawing/2014/main" id="{6FCBCE5C-9C4B-40CD-8B12-C346A1BA5785}"/>
              </a:ext>
            </a:extLst>
          </p:cNvPr>
          <p:cNvSpPr/>
          <p:nvPr/>
        </p:nvSpPr>
        <p:spPr bwMode="auto">
          <a:xfrm rot="5400000">
            <a:off x="6494509" y="2946358"/>
            <a:ext cx="503630" cy="1986019"/>
          </a:xfrm>
          <a:prstGeom prst="upArrow">
            <a:avLst/>
          </a:prstGeom>
          <a:solidFill>
            <a:schemeClr val="bg1"/>
          </a:solidFill>
          <a:ln w="28575">
            <a:solidFill>
              <a:srgbClr val="00206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814968959"/>
      </p:ext>
    </p:extLst>
  </p:cSld>
  <p:clrMapOvr>
    <a:masterClrMapping/>
  </p:clrMapOvr>
  <mc:AlternateContent xmlns:mc="http://schemas.openxmlformats.org/markup-compatibility/2006" xmlns:p14="http://schemas.microsoft.com/office/powerpoint/2010/main">
    <mc:Choice Requires="p14">
      <p:transition p14:dur="0"/>
    </mc:Choice>
    <mc:Fallback xmlns:a16="http://schemas.microsoft.com/office/drawing/2014/main"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500"/>
                                        <p:tgtEl>
                                          <p:spTgt spid="4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0"/>
                                        </p:tgtEl>
                                        <p:attrNameLst>
                                          <p:attrName>style.visibility</p:attrName>
                                        </p:attrNameLst>
                                      </p:cBhvr>
                                      <p:to>
                                        <p:strVal val="visible"/>
                                      </p:to>
                                    </p:set>
                                    <p:animEffect transition="in" filter="fade">
                                      <p:cBhvr>
                                        <p:cTn id="27" dur="500"/>
                                        <p:tgtEl>
                                          <p:spTgt spid="6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43" grpId="0" animBg="1"/>
      <p:bldP spid="44" grpId="0" animBg="1"/>
      <p:bldP spid="48" grpId="0" animBg="1"/>
      <p:bldP spid="16" grpId="0"/>
      <p:bldP spid="22" grpId="0" animBg="1"/>
      <p:bldP spid="60" grpId="0" animBg="1"/>
      <p:bldP spid="23" grpId="0" animBg="1"/>
      <p:bldP spid="2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EE08941-6D0A-4CAA-BEA0-B624390F717B}"/>
              </a:ext>
            </a:extLst>
          </p:cNvPr>
          <p:cNvSpPr/>
          <p:nvPr/>
        </p:nvSpPr>
        <p:spPr bwMode="auto">
          <a:xfrm>
            <a:off x="925161" y="1924919"/>
            <a:ext cx="5545566" cy="3109654"/>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56" name="Rectangle 55">
            <a:extLst>
              <a:ext uri="{FF2B5EF4-FFF2-40B4-BE49-F238E27FC236}">
                <a16:creationId xmlns:a16="http://schemas.microsoft.com/office/drawing/2014/main" id="{547E7A8F-7434-48C6-B282-AD076A21D185}"/>
              </a:ext>
            </a:extLst>
          </p:cNvPr>
          <p:cNvSpPr/>
          <p:nvPr/>
        </p:nvSpPr>
        <p:spPr bwMode="auto">
          <a:xfrm>
            <a:off x="7040882" y="2261628"/>
            <a:ext cx="4407815" cy="2772945"/>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6" name="Rectangle 5">
            <a:extLst>
              <a:ext uri="{FF2B5EF4-FFF2-40B4-BE49-F238E27FC236}">
                <a16:creationId xmlns:a16="http://schemas.microsoft.com/office/drawing/2014/main" id="{F2ED6F87-63FD-4AA5-8F9A-7BB1CB27D414}"/>
              </a:ext>
            </a:extLst>
          </p:cNvPr>
          <p:cNvSpPr/>
          <p:nvPr/>
        </p:nvSpPr>
        <p:spPr bwMode="auto">
          <a:xfrm>
            <a:off x="925161" y="5374187"/>
            <a:ext cx="10523538" cy="80092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Subsystems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DirectX (Kernel, drivers, device access, …)</a:t>
            </a:r>
          </a:p>
        </p:txBody>
      </p:sp>
      <p:sp>
        <p:nvSpPr>
          <p:cNvPr id="42" name="Rectangle 41">
            <a:extLst>
              <a:ext uri="{FF2B5EF4-FFF2-40B4-BE49-F238E27FC236}">
                <a16:creationId xmlns:a16="http://schemas.microsoft.com/office/drawing/2014/main" id="{2AF8B2F4-FC4A-48A7-8E43-44AF8C56DD0D}"/>
              </a:ext>
            </a:extLst>
          </p:cNvPr>
          <p:cNvSpPr/>
          <p:nvPr/>
        </p:nvSpPr>
        <p:spPr bwMode="auto">
          <a:xfrm>
            <a:off x="7200657" y="2403145"/>
            <a:ext cx="4105634" cy="2019944"/>
          </a:xfrm>
          <a:prstGeom prst="rect">
            <a:avLst/>
          </a:prstGeom>
          <a:solidFill>
            <a:srgbClr val="613B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forms,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WPF,</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Others</a:t>
            </a:r>
          </a:p>
        </p:txBody>
      </p:sp>
      <p:sp>
        <p:nvSpPr>
          <p:cNvPr id="43" name="Rectangle 42">
            <a:extLst>
              <a:ext uri="{FF2B5EF4-FFF2-40B4-BE49-F238E27FC236}">
                <a16:creationId xmlns:a16="http://schemas.microsoft.com/office/drawing/2014/main" id="{0353764E-B84F-4A87-B6B7-B9096E3B2E0F}"/>
              </a:ext>
            </a:extLst>
          </p:cNvPr>
          <p:cNvSpPr/>
          <p:nvPr/>
        </p:nvSpPr>
        <p:spPr bwMode="auto">
          <a:xfrm>
            <a:off x="1048874" y="3532261"/>
            <a:ext cx="5295337" cy="812603"/>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Composition, animations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input, windowing*</a:t>
            </a:r>
          </a:p>
        </p:txBody>
      </p:sp>
      <p:sp>
        <p:nvSpPr>
          <p:cNvPr id="44" name="Rectangle 43">
            <a:extLst>
              <a:ext uri="{FF2B5EF4-FFF2-40B4-BE49-F238E27FC236}">
                <a16:creationId xmlns:a16="http://schemas.microsoft.com/office/drawing/2014/main" id="{DE784239-838B-4C98-AA4A-AA4934AFC3F1}"/>
              </a:ext>
            </a:extLst>
          </p:cNvPr>
          <p:cNvSpPr/>
          <p:nvPr/>
        </p:nvSpPr>
        <p:spPr bwMode="auto">
          <a:xfrm>
            <a:off x="1048874" y="2500811"/>
            <a:ext cx="5295337" cy="905989"/>
          </a:xfrm>
          <a:prstGeom prst="rect">
            <a:avLst/>
          </a:prstGeom>
          <a:solidFill>
            <a:srgbClr val="00857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XAML Controls and framework</a:t>
            </a:r>
          </a:p>
        </p:txBody>
      </p:sp>
      <p:sp>
        <p:nvSpPr>
          <p:cNvPr id="48" name="Rectangle 47">
            <a:extLst>
              <a:ext uri="{FF2B5EF4-FFF2-40B4-BE49-F238E27FC236}">
                <a16:creationId xmlns:a16="http://schemas.microsoft.com/office/drawing/2014/main" id="{30EDE5FE-71F9-4D13-A806-5224273E53B7}"/>
              </a:ext>
            </a:extLst>
          </p:cNvPr>
          <p:cNvSpPr/>
          <p:nvPr/>
        </p:nvSpPr>
        <p:spPr bwMode="auto">
          <a:xfrm>
            <a:off x="1048873" y="1169379"/>
            <a:ext cx="2372061" cy="4541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err="1">
                <a:ln>
                  <a:noFill/>
                </a:ln>
                <a:solidFill>
                  <a:srgbClr val="FFFFFF"/>
                </a:solidFill>
                <a:effectLst/>
                <a:uLnTx/>
                <a:uFillTx/>
                <a:latin typeface="Segoe UI Semilight" panose="020B0402040204020203" pitchFamily="34" charset="0"/>
                <a:ea typeface="+mn-ea"/>
                <a:cs typeface="Segoe UI Semilight" panose="020B0402040204020203" pitchFamily="34" charset="0"/>
              </a:rPr>
              <a:t>WinUI</a:t>
            </a: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 Controls</a:t>
            </a:r>
          </a:p>
        </p:txBody>
      </p:sp>
      <p:grpSp>
        <p:nvGrpSpPr>
          <p:cNvPr id="49" name="Group 48">
            <a:extLst>
              <a:ext uri="{FF2B5EF4-FFF2-40B4-BE49-F238E27FC236}">
                <a16:creationId xmlns:a16="http://schemas.microsoft.com/office/drawing/2014/main" id="{E7BA4B1E-CB4B-4B28-99DA-A491570769CE}"/>
              </a:ext>
            </a:extLst>
          </p:cNvPr>
          <p:cNvGrpSpPr/>
          <p:nvPr/>
        </p:nvGrpSpPr>
        <p:grpSpPr>
          <a:xfrm>
            <a:off x="828341" y="766039"/>
            <a:ext cx="10725374" cy="4424526"/>
            <a:chOff x="139562" y="1728634"/>
            <a:chExt cx="11923897" cy="3050781"/>
          </a:xfrm>
        </p:grpSpPr>
        <p:sp>
          <p:nvSpPr>
            <p:cNvPr id="50" name="Rectangle 49">
              <a:extLst>
                <a:ext uri="{FF2B5EF4-FFF2-40B4-BE49-F238E27FC236}">
                  <a16:creationId xmlns:a16="http://schemas.microsoft.com/office/drawing/2014/main" id="{1E724914-BD44-4431-A841-C86879848440}"/>
                </a:ext>
              </a:extLst>
            </p:cNvPr>
            <p:cNvSpPr/>
            <p:nvPr/>
          </p:nvSpPr>
          <p:spPr bwMode="auto">
            <a:xfrm>
              <a:off x="139562" y="1861073"/>
              <a:ext cx="11923897" cy="2918342"/>
            </a:xfrm>
            <a:prstGeom prst="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9141B8B9-4722-4BD0-BEB3-B2E5EA67257E}"/>
                </a:ext>
              </a:extLst>
            </p:cNvPr>
            <p:cNvSpPr/>
            <p:nvPr/>
          </p:nvSpPr>
          <p:spPr>
            <a:xfrm>
              <a:off x="4259705" y="1728634"/>
              <a:ext cx="3737428" cy="250947"/>
            </a:xfrm>
            <a:prstGeom prst="rect">
              <a:avLst/>
            </a:prstGeom>
            <a:solidFill>
              <a:schemeClr val="bg1"/>
            </a:solidFill>
            <a:ln w="38100">
              <a:solidFill>
                <a:schemeClr val="tx1"/>
              </a:solidFill>
            </a:ln>
          </p:spPr>
          <p:txBody>
            <a:bodyPr wrap="square" anchor="ctr">
              <a:spAutoFit/>
            </a:bodyPr>
            <a:lstStyle/>
            <a:p>
              <a:pPr marL="0" marR="0" lvl="0" indent="0" algn="ctr" defTabSz="914048" rtl="0" eaLnBrk="1" fontAlgn="auto" latinLnBrk="0" hangingPunct="1">
                <a:lnSpc>
                  <a:spcPct val="100000"/>
                </a:lnSpc>
                <a:spcBef>
                  <a:spcPts val="0"/>
                </a:spcBef>
                <a:spcAft>
                  <a:spcPts val="588"/>
                </a:spcAft>
                <a:buClrTx/>
                <a:buSzTx/>
                <a:buFontTx/>
                <a:buNone/>
                <a:tabLst/>
                <a:defRPr/>
              </a:pPr>
              <a:r>
                <a:rPr kumimoji="0" lang="en-US" sz="1765"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Windows presentation platform</a:t>
              </a:r>
            </a:p>
          </p:txBody>
        </p:sp>
      </p:grpSp>
      <p:cxnSp>
        <p:nvCxnSpPr>
          <p:cNvPr id="13" name="Straight Connector 12">
            <a:extLst>
              <a:ext uri="{FF2B5EF4-FFF2-40B4-BE49-F238E27FC236}">
                <a16:creationId xmlns:a16="http://schemas.microsoft.com/office/drawing/2014/main" id="{B6673071-81B5-4EEF-A5B4-61EB8D16B8EB}"/>
              </a:ext>
            </a:extLst>
          </p:cNvPr>
          <p:cNvCxnSpPr/>
          <p:nvPr/>
        </p:nvCxnSpPr>
        <p:spPr>
          <a:xfrm>
            <a:off x="824243" y="1774231"/>
            <a:ext cx="10725374" cy="0"/>
          </a:xfrm>
          <a:prstGeom prst="line">
            <a:avLst/>
          </a:prstGeom>
          <a:ln w="38100">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67B7FAF6-253F-4FFF-BEF8-5C23CDBEC111}"/>
              </a:ext>
            </a:extLst>
          </p:cNvPr>
          <p:cNvSpPr/>
          <p:nvPr/>
        </p:nvSpPr>
        <p:spPr bwMode="auto">
          <a:xfrm>
            <a:off x="7200657" y="4501748"/>
            <a:ext cx="4105634" cy="454166"/>
          </a:xfrm>
          <a:prstGeom prst="rect">
            <a:avLst/>
          </a:prstGeom>
          <a:solidFill>
            <a:schemeClr val="bg1"/>
          </a:solid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Win32: presentation platforms</a:t>
            </a:r>
          </a:p>
        </p:txBody>
      </p:sp>
      <p:sp>
        <p:nvSpPr>
          <p:cNvPr id="59" name="Rectangle 58">
            <a:extLst>
              <a:ext uri="{FF2B5EF4-FFF2-40B4-BE49-F238E27FC236}">
                <a16:creationId xmlns:a16="http://schemas.microsoft.com/office/drawing/2014/main" id="{D75C0507-615A-4D5B-AE66-1A3DC75108E0}"/>
              </a:ext>
            </a:extLst>
          </p:cNvPr>
          <p:cNvSpPr/>
          <p:nvPr/>
        </p:nvSpPr>
        <p:spPr bwMode="auto">
          <a:xfrm>
            <a:off x="1048873" y="4470325"/>
            <a:ext cx="5295338" cy="454166"/>
          </a:xfrm>
          <a:prstGeom prst="rect">
            <a:avLst/>
          </a:prstGeom>
          <a:solidFill>
            <a:schemeClr val="bg1"/>
          </a:solid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UWP: Windows 10 presentation platform</a:t>
            </a:r>
          </a:p>
        </p:txBody>
      </p:sp>
      <p:sp>
        <p:nvSpPr>
          <p:cNvPr id="60" name="Rectangle 59">
            <a:extLst>
              <a:ext uri="{FF2B5EF4-FFF2-40B4-BE49-F238E27FC236}">
                <a16:creationId xmlns:a16="http://schemas.microsoft.com/office/drawing/2014/main" id="{CFB7A481-1BCF-466D-A582-3A59BCA01515}"/>
              </a:ext>
            </a:extLst>
          </p:cNvPr>
          <p:cNvSpPr/>
          <p:nvPr/>
        </p:nvSpPr>
        <p:spPr>
          <a:xfrm>
            <a:off x="5746549" y="3162929"/>
            <a:ext cx="1946630" cy="738664"/>
          </a:xfrm>
          <a:prstGeom prst="rect">
            <a:avLst/>
          </a:prstGeom>
          <a:solidFill>
            <a:schemeClr val="bg1"/>
          </a:solidFill>
          <a:ln w="28575">
            <a:solidFill>
              <a:srgbClr val="002060"/>
            </a:solidFill>
          </a:ln>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w="0"/>
                <a:solidFill>
                  <a:srgbClr val="002060"/>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&lt; 🏝 /&gt;</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w="0"/>
                <a:solidFill>
                  <a:srgbClr val="002060"/>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XAML Islands</a:t>
            </a:r>
          </a:p>
        </p:txBody>
      </p:sp>
      <p:sp>
        <p:nvSpPr>
          <p:cNvPr id="16" name="Rectangle 15">
            <a:extLst>
              <a:ext uri="{FF2B5EF4-FFF2-40B4-BE49-F238E27FC236}">
                <a16:creationId xmlns:a16="http://schemas.microsoft.com/office/drawing/2014/main" id="{541F90B6-8800-457C-AEA6-EF207310A46A}"/>
              </a:ext>
            </a:extLst>
          </p:cNvPr>
          <p:cNvSpPr/>
          <p:nvPr/>
        </p:nvSpPr>
        <p:spPr>
          <a:xfrm>
            <a:off x="1036119" y="2026796"/>
            <a:ext cx="2012089"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“Inbox Windows”</a:t>
            </a:r>
            <a:endParaRPr kumimoji="0" lang="en-US" sz="1765" b="0" i="0" u="none" strike="noStrike" kern="1200" cap="none" spc="0" normalizeH="0" baseline="0" noProof="0" dirty="0">
              <a:ln>
                <a:noFill/>
              </a:ln>
              <a:solidFill>
                <a:srgbClr val="000000"/>
              </a:solidFill>
              <a:effectLst/>
              <a:uLnTx/>
              <a:uFillTx/>
              <a:latin typeface="Segoe UI Semibold"/>
              <a:ea typeface="+mn-ea"/>
              <a:cs typeface="+mn-cs"/>
            </a:endParaRPr>
          </a:p>
        </p:txBody>
      </p:sp>
      <p:sp>
        <p:nvSpPr>
          <p:cNvPr id="17" name="Arrow: Right 2">
            <a:extLst>
              <a:ext uri="{FF2B5EF4-FFF2-40B4-BE49-F238E27FC236}">
                <a16:creationId xmlns:a16="http://schemas.microsoft.com/office/drawing/2014/main" id="{5987980D-A977-4045-B1DF-09F428C60453}"/>
              </a:ext>
            </a:extLst>
          </p:cNvPr>
          <p:cNvSpPr/>
          <p:nvPr/>
        </p:nvSpPr>
        <p:spPr bwMode="auto">
          <a:xfrm rot="8885300">
            <a:off x="3312931" y="443561"/>
            <a:ext cx="1421254" cy="693991"/>
          </a:xfrm>
          <a:custGeom>
            <a:avLst/>
            <a:gdLst>
              <a:gd name="connsiteX0" fmla="*/ 0 w 2657739"/>
              <a:gd name="connsiteY0" fmla="*/ 226022 h 904089"/>
              <a:gd name="connsiteX1" fmla="*/ 2205695 w 2657739"/>
              <a:gd name="connsiteY1" fmla="*/ 226022 h 904089"/>
              <a:gd name="connsiteX2" fmla="*/ 2205695 w 2657739"/>
              <a:gd name="connsiteY2" fmla="*/ 0 h 904089"/>
              <a:gd name="connsiteX3" fmla="*/ 2657739 w 2657739"/>
              <a:gd name="connsiteY3" fmla="*/ 452045 h 904089"/>
              <a:gd name="connsiteX4" fmla="*/ 2205695 w 2657739"/>
              <a:gd name="connsiteY4" fmla="*/ 904089 h 904089"/>
              <a:gd name="connsiteX5" fmla="*/ 2205695 w 2657739"/>
              <a:gd name="connsiteY5" fmla="*/ 678067 h 904089"/>
              <a:gd name="connsiteX6" fmla="*/ 0 w 2657739"/>
              <a:gd name="connsiteY6" fmla="*/ 678067 h 904089"/>
              <a:gd name="connsiteX7" fmla="*/ 0 w 2657739"/>
              <a:gd name="connsiteY7" fmla="*/ 226022 h 904089"/>
              <a:gd name="connsiteX0" fmla="*/ 13549 w 2657739"/>
              <a:gd name="connsiteY0" fmla="*/ 400701 h 904089"/>
              <a:gd name="connsiteX1" fmla="*/ 2205695 w 2657739"/>
              <a:gd name="connsiteY1" fmla="*/ 226022 h 904089"/>
              <a:gd name="connsiteX2" fmla="*/ 2205695 w 2657739"/>
              <a:gd name="connsiteY2" fmla="*/ 0 h 904089"/>
              <a:gd name="connsiteX3" fmla="*/ 2657739 w 2657739"/>
              <a:gd name="connsiteY3" fmla="*/ 452045 h 904089"/>
              <a:gd name="connsiteX4" fmla="*/ 2205695 w 2657739"/>
              <a:gd name="connsiteY4" fmla="*/ 904089 h 904089"/>
              <a:gd name="connsiteX5" fmla="*/ 2205695 w 2657739"/>
              <a:gd name="connsiteY5" fmla="*/ 678067 h 904089"/>
              <a:gd name="connsiteX6" fmla="*/ 0 w 2657739"/>
              <a:gd name="connsiteY6" fmla="*/ 678067 h 904089"/>
              <a:gd name="connsiteX7" fmla="*/ 13549 w 2657739"/>
              <a:gd name="connsiteY7" fmla="*/ 400701 h 904089"/>
              <a:gd name="connsiteX0" fmla="*/ 33912 w 2678102"/>
              <a:gd name="connsiteY0" fmla="*/ 400701 h 904089"/>
              <a:gd name="connsiteX1" fmla="*/ 2226058 w 2678102"/>
              <a:gd name="connsiteY1" fmla="*/ 226022 h 904089"/>
              <a:gd name="connsiteX2" fmla="*/ 2226058 w 2678102"/>
              <a:gd name="connsiteY2" fmla="*/ 0 h 904089"/>
              <a:gd name="connsiteX3" fmla="*/ 2678102 w 2678102"/>
              <a:gd name="connsiteY3" fmla="*/ 452045 h 904089"/>
              <a:gd name="connsiteX4" fmla="*/ 2226058 w 2678102"/>
              <a:gd name="connsiteY4" fmla="*/ 904089 h 904089"/>
              <a:gd name="connsiteX5" fmla="*/ 2226058 w 2678102"/>
              <a:gd name="connsiteY5" fmla="*/ 678067 h 904089"/>
              <a:gd name="connsiteX6" fmla="*/ 0 w 2678102"/>
              <a:gd name="connsiteY6" fmla="*/ 601305 h 904089"/>
              <a:gd name="connsiteX7" fmla="*/ 33912 w 2678102"/>
              <a:gd name="connsiteY7" fmla="*/ 400701 h 904089"/>
              <a:gd name="connsiteX0" fmla="*/ 0 w 2644190"/>
              <a:gd name="connsiteY0" fmla="*/ 400701 h 904089"/>
              <a:gd name="connsiteX1" fmla="*/ 2192146 w 2644190"/>
              <a:gd name="connsiteY1" fmla="*/ 226022 h 904089"/>
              <a:gd name="connsiteX2" fmla="*/ 2192146 w 2644190"/>
              <a:gd name="connsiteY2" fmla="*/ 0 h 904089"/>
              <a:gd name="connsiteX3" fmla="*/ 2644190 w 2644190"/>
              <a:gd name="connsiteY3" fmla="*/ 452045 h 904089"/>
              <a:gd name="connsiteX4" fmla="*/ 2192146 w 2644190"/>
              <a:gd name="connsiteY4" fmla="*/ 904089 h 904089"/>
              <a:gd name="connsiteX5" fmla="*/ 2192146 w 2644190"/>
              <a:gd name="connsiteY5" fmla="*/ 678067 h 904089"/>
              <a:gd name="connsiteX6" fmla="*/ 6850 w 2644190"/>
              <a:gd name="connsiteY6" fmla="*/ 611049 h 904089"/>
              <a:gd name="connsiteX7" fmla="*/ 0 w 2644190"/>
              <a:gd name="connsiteY7" fmla="*/ 400701 h 90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190" h="904089">
                <a:moveTo>
                  <a:pt x="0" y="400701"/>
                </a:moveTo>
                <a:lnTo>
                  <a:pt x="2192146" y="226022"/>
                </a:lnTo>
                <a:lnTo>
                  <a:pt x="2192146" y="0"/>
                </a:lnTo>
                <a:lnTo>
                  <a:pt x="2644190" y="452045"/>
                </a:lnTo>
                <a:lnTo>
                  <a:pt x="2192146" y="904089"/>
                </a:lnTo>
                <a:lnTo>
                  <a:pt x="2192146" y="678067"/>
                </a:lnTo>
                <a:lnTo>
                  <a:pt x="6850" y="611049"/>
                </a:lnTo>
                <a:lnTo>
                  <a:pt x="0" y="400701"/>
                </a:lnTo>
                <a:close/>
              </a:path>
            </a:pathLst>
          </a:cu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99669928"/>
      </p:ext>
    </p:extLst>
  </p:cSld>
  <p:clrMapOvr>
    <a:masterClrMapping/>
  </p:clrMapOvr>
  <mc:AlternateContent xmlns:mc="http://schemas.openxmlformats.org/markup-compatibility/2006" xmlns:p14="http://schemas.microsoft.com/office/powerpoint/2010/main">
    <mc:Choice Requires="p14">
      <p:transition p14:dur="10"/>
    </mc:Choice>
    <mc:Fallback xmlns:a16="http://schemas.microsoft.com/office/drawing/2014/main"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6122E726-AF43-45F3-B3DC-C7FD0318A79C}"/>
              </a:ext>
            </a:extLst>
          </p:cNvPr>
          <p:cNvGrpSpPr/>
          <p:nvPr/>
        </p:nvGrpSpPr>
        <p:grpSpPr>
          <a:xfrm>
            <a:off x="1462492" y="2240757"/>
            <a:ext cx="9295826" cy="1463460"/>
            <a:chOff x="1462492" y="2240757"/>
            <a:chExt cx="9295826" cy="1463460"/>
          </a:xfrm>
        </p:grpSpPr>
        <p:grpSp>
          <p:nvGrpSpPr>
            <p:cNvPr id="11" name="Group 10">
              <a:extLst>
                <a:ext uri="{FF2B5EF4-FFF2-40B4-BE49-F238E27FC236}">
                  <a16:creationId xmlns:a16="http://schemas.microsoft.com/office/drawing/2014/main" id="{D7CEE191-2B55-4B0B-B9E6-25AAA4B43CF3}"/>
                </a:ext>
              </a:extLst>
            </p:cNvPr>
            <p:cNvGrpSpPr/>
            <p:nvPr/>
          </p:nvGrpSpPr>
          <p:grpSpPr>
            <a:xfrm>
              <a:off x="1462492" y="2240757"/>
              <a:ext cx="9295826" cy="1463460"/>
              <a:chOff x="1462492" y="2240757"/>
              <a:chExt cx="9295826" cy="1463460"/>
            </a:xfrm>
          </p:grpSpPr>
          <p:sp>
            <p:nvSpPr>
              <p:cNvPr id="43" name="Rectangle: Rounded Corners 42">
                <a:extLst>
                  <a:ext uri="{FF2B5EF4-FFF2-40B4-BE49-F238E27FC236}">
                    <a16:creationId xmlns:a16="http://schemas.microsoft.com/office/drawing/2014/main" id="{0611F5A1-D024-4612-8E1D-1C128028AA89}"/>
                  </a:ext>
                </a:extLst>
              </p:cNvPr>
              <p:cNvSpPr/>
              <p:nvPr/>
            </p:nvSpPr>
            <p:spPr bwMode="auto">
              <a:xfrm>
                <a:off x="9641177" y="3017547"/>
                <a:ext cx="1117141" cy="686250"/>
              </a:xfrm>
              <a:prstGeom prst="roundRect">
                <a:avLst>
                  <a:gd name="adj" fmla="val 0"/>
                </a:avLst>
              </a:prstGeom>
              <a:solidFill>
                <a:srgbClr val="D83B01">
                  <a:alpha val="94902"/>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1903</a:t>
                </a:r>
              </a:p>
            </p:txBody>
          </p:sp>
          <p:grpSp>
            <p:nvGrpSpPr>
              <p:cNvPr id="69" name="Group 68">
                <a:extLst>
                  <a:ext uri="{FF2B5EF4-FFF2-40B4-BE49-F238E27FC236}">
                    <a16:creationId xmlns:a16="http://schemas.microsoft.com/office/drawing/2014/main" id="{FB80017A-D467-4861-B792-8F5DC0255730}"/>
                  </a:ext>
                </a:extLst>
              </p:cNvPr>
              <p:cNvGrpSpPr/>
              <p:nvPr/>
            </p:nvGrpSpPr>
            <p:grpSpPr>
              <a:xfrm>
                <a:off x="1462492" y="2240757"/>
                <a:ext cx="8178692" cy="1463460"/>
                <a:chOff x="2408087" y="2310594"/>
                <a:chExt cx="7161722" cy="1281488"/>
              </a:xfrm>
            </p:grpSpPr>
            <p:grpSp>
              <p:nvGrpSpPr>
                <p:cNvPr id="68" name="Group 67">
                  <a:extLst>
                    <a:ext uri="{FF2B5EF4-FFF2-40B4-BE49-F238E27FC236}">
                      <a16:creationId xmlns:a16="http://schemas.microsoft.com/office/drawing/2014/main" id="{0F1FD826-40E0-42CA-9D0A-5F73B199B37A}"/>
                    </a:ext>
                  </a:extLst>
                </p:cNvPr>
                <p:cNvGrpSpPr/>
                <p:nvPr/>
              </p:nvGrpSpPr>
              <p:grpSpPr>
                <a:xfrm>
                  <a:off x="2727141" y="2991674"/>
                  <a:ext cx="6842668" cy="600408"/>
                  <a:chOff x="2727141" y="2991674"/>
                  <a:chExt cx="6842668" cy="600408"/>
                </a:xfrm>
              </p:grpSpPr>
              <p:sp>
                <p:nvSpPr>
                  <p:cNvPr id="4" name="Rectangle: Rounded Corners 3">
                    <a:extLst>
                      <a:ext uri="{FF2B5EF4-FFF2-40B4-BE49-F238E27FC236}">
                        <a16:creationId xmlns:a16="http://schemas.microsoft.com/office/drawing/2014/main" id="{6333B1A7-EF73-484D-89C0-D928899D696C}"/>
                      </a:ext>
                    </a:extLst>
                  </p:cNvPr>
                  <p:cNvSpPr/>
                  <p:nvPr/>
                </p:nvSpPr>
                <p:spPr bwMode="auto">
                  <a:xfrm>
                    <a:off x="2727141" y="2991674"/>
                    <a:ext cx="978232" cy="600408"/>
                  </a:xfrm>
                  <a:prstGeom prst="roundRect">
                    <a:avLst>
                      <a:gd name="adj" fmla="val 0"/>
                    </a:avLst>
                  </a:prstGeom>
                  <a:solidFill>
                    <a:schemeClr val="accent5">
                      <a:alpha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1507</a:t>
                    </a:r>
                  </a:p>
                </p:txBody>
              </p:sp>
              <p:sp>
                <p:nvSpPr>
                  <p:cNvPr id="5" name="Rectangle: Rounded Corners 4">
                    <a:extLst>
                      <a:ext uri="{FF2B5EF4-FFF2-40B4-BE49-F238E27FC236}">
                        <a16:creationId xmlns:a16="http://schemas.microsoft.com/office/drawing/2014/main" id="{80451CD1-D84F-4776-AF70-972FCD2BB1D7}"/>
                      </a:ext>
                    </a:extLst>
                  </p:cNvPr>
                  <p:cNvSpPr/>
                  <p:nvPr/>
                </p:nvSpPr>
                <p:spPr bwMode="auto">
                  <a:xfrm>
                    <a:off x="3704565" y="2991674"/>
                    <a:ext cx="978232" cy="600408"/>
                  </a:xfrm>
                  <a:prstGeom prst="roundRect">
                    <a:avLst>
                      <a:gd name="adj" fmla="val 0"/>
                    </a:avLst>
                  </a:prstGeom>
                  <a:solidFill>
                    <a:schemeClr val="accent5">
                      <a:alpha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1511</a:t>
                    </a:r>
                  </a:p>
                </p:txBody>
              </p:sp>
              <p:sp>
                <p:nvSpPr>
                  <p:cNvPr id="6" name="Rectangle: Rounded Corners 5">
                    <a:extLst>
                      <a:ext uri="{FF2B5EF4-FFF2-40B4-BE49-F238E27FC236}">
                        <a16:creationId xmlns:a16="http://schemas.microsoft.com/office/drawing/2014/main" id="{865B7313-F223-4A3A-9765-F8B2180E41EB}"/>
                      </a:ext>
                    </a:extLst>
                  </p:cNvPr>
                  <p:cNvSpPr/>
                  <p:nvPr/>
                </p:nvSpPr>
                <p:spPr bwMode="auto">
                  <a:xfrm>
                    <a:off x="4683733" y="2991674"/>
                    <a:ext cx="978232" cy="600408"/>
                  </a:xfrm>
                  <a:prstGeom prst="roundRect">
                    <a:avLst>
                      <a:gd name="adj" fmla="val 0"/>
                    </a:avLst>
                  </a:prstGeom>
                  <a:solidFill>
                    <a:schemeClr val="accent5">
                      <a:alpha val="6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1607</a:t>
                    </a:r>
                  </a:p>
                </p:txBody>
              </p:sp>
              <p:sp>
                <p:nvSpPr>
                  <p:cNvPr id="7" name="Rectangle: Rounded Corners 6">
                    <a:extLst>
                      <a:ext uri="{FF2B5EF4-FFF2-40B4-BE49-F238E27FC236}">
                        <a16:creationId xmlns:a16="http://schemas.microsoft.com/office/drawing/2014/main" id="{3F6B15D4-97FF-47F4-9CDA-94B9DEC2CD82}"/>
                      </a:ext>
                    </a:extLst>
                  </p:cNvPr>
                  <p:cNvSpPr/>
                  <p:nvPr/>
                </p:nvSpPr>
                <p:spPr bwMode="auto">
                  <a:xfrm>
                    <a:off x="5661160" y="2991674"/>
                    <a:ext cx="978232" cy="600408"/>
                  </a:xfrm>
                  <a:prstGeom prst="roundRect">
                    <a:avLst>
                      <a:gd name="adj" fmla="val 0"/>
                    </a:avLst>
                  </a:prstGeom>
                  <a:solidFill>
                    <a:schemeClr val="accent5">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1703</a:t>
                    </a:r>
                  </a:p>
                </p:txBody>
              </p:sp>
              <p:sp>
                <p:nvSpPr>
                  <p:cNvPr id="8" name="Rectangle: Rounded Corners 7">
                    <a:extLst>
                      <a:ext uri="{FF2B5EF4-FFF2-40B4-BE49-F238E27FC236}">
                        <a16:creationId xmlns:a16="http://schemas.microsoft.com/office/drawing/2014/main" id="{2AEC9D63-550E-4876-B8AC-993DC2F1DA1B}"/>
                      </a:ext>
                    </a:extLst>
                  </p:cNvPr>
                  <p:cNvSpPr/>
                  <p:nvPr/>
                </p:nvSpPr>
                <p:spPr bwMode="auto">
                  <a:xfrm>
                    <a:off x="6639512" y="2991674"/>
                    <a:ext cx="978232" cy="600408"/>
                  </a:xfrm>
                  <a:prstGeom prst="roundRect">
                    <a:avLst>
                      <a:gd name="adj" fmla="val 0"/>
                    </a:avLst>
                  </a:prstGeom>
                  <a:solidFill>
                    <a:schemeClr val="accent5">
                      <a:alpha val="8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1709</a:t>
                    </a:r>
                  </a:p>
                </p:txBody>
              </p:sp>
              <p:sp>
                <p:nvSpPr>
                  <p:cNvPr id="9" name="Rectangle: Rounded Corners 8">
                    <a:extLst>
                      <a:ext uri="{FF2B5EF4-FFF2-40B4-BE49-F238E27FC236}">
                        <a16:creationId xmlns:a16="http://schemas.microsoft.com/office/drawing/2014/main" id="{46DF1E00-509B-4AE8-85B1-E59C04A1BA68}"/>
                      </a:ext>
                    </a:extLst>
                  </p:cNvPr>
                  <p:cNvSpPr/>
                  <p:nvPr/>
                </p:nvSpPr>
                <p:spPr bwMode="auto">
                  <a:xfrm>
                    <a:off x="7616625" y="2991674"/>
                    <a:ext cx="978232" cy="600408"/>
                  </a:xfrm>
                  <a:prstGeom prst="roundRect">
                    <a:avLst>
                      <a:gd name="adj" fmla="val 0"/>
                    </a:avLst>
                  </a:prstGeom>
                  <a:solidFill>
                    <a:schemeClr val="accent5">
                      <a:alpha val="8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1803</a:t>
                    </a:r>
                  </a:p>
                </p:txBody>
              </p:sp>
              <p:sp>
                <p:nvSpPr>
                  <p:cNvPr id="10" name="Rectangle: Rounded Corners 9">
                    <a:extLst>
                      <a:ext uri="{FF2B5EF4-FFF2-40B4-BE49-F238E27FC236}">
                        <a16:creationId xmlns:a16="http://schemas.microsoft.com/office/drawing/2014/main" id="{0127285C-7D88-4DAA-8BA6-0405E250B94C}"/>
                      </a:ext>
                    </a:extLst>
                  </p:cNvPr>
                  <p:cNvSpPr/>
                  <p:nvPr/>
                </p:nvSpPr>
                <p:spPr bwMode="auto">
                  <a:xfrm>
                    <a:off x="8591577" y="2991674"/>
                    <a:ext cx="978232" cy="600408"/>
                  </a:xfrm>
                  <a:prstGeom prst="roundRect">
                    <a:avLst>
                      <a:gd name="adj" fmla="val 0"/>
                    </a:avLst>
                  </a:prstGeom>
                  <a:solidFill>
                    <a:schemeClr val="accent5">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1809</a:t>
                    </a:r>
                  </a:p>
                </p:txBody>
              </p:sp>
            </p:grpSp>
            <p:grpSp>
              <p:nvGrpSpPr>
                <p:cNvPr id="67" name="Group 66">
                  <a:extLst>
                    <a:ext uri="{FF2B5EF4-FFF2-40B4-BE49-F238E27FC236}">
                      <a16:creationId xmlns:a16="http://schemas.microsoft.com/office/drawing/2014/main" id="{D74951A9-37D7-4119-B7E6-DB96AE8F55FC}"/>
                    </a:ext>
                  </a:extLst>
                </p:cNvPr>
                <p:cNvGrpSpPr/>
                <p:nvPr/>
              </p:nvGrpSpPr>
              <p:grpSpPr>
                <a:xfrm>
                  <a:off x="2408087" y="2310594"/>
                  <a:ext cx="6043183" cy="618780"/>
                  <a:chOff x="2408087" y="2310594"/>
                  <a:chExt cx="6043183" cy="618780"/>
                </a:xfrm>
              </p:grpSpPr>
              <p:sp>
                <p:nvSpPr>
                  <p:cNvPr id="28" name="Rectangle: Rounded Corners 27">
                    <a:extLst>
                      <a:ext uri="{FF2B5EF4-FFF2-40B4-BE49-F238E27FC236}">
                        <a16:creationId xmlns:a16="http://schemas.microsoft.com/office/drawing/2014/main" id="{F970B734-C51A-4897-9E60-5E22B176DFA7}"/>
                      </a:ext>
                    </a:extLst>
                  </p:cNvPr>
                  <p:cNvSpPr/>
                  <p:nvPr/>
                </p:nvSpPr>
                <p:spPr bwMode="auto">
                  <a:xfrm>
                    <a:off x="2408087" y="2310594"/>
                    <a:ext cx="1183658" cy="600407"/>
                  </a:xfrm>
                  <a:prstGeom prst="roundRect">
                    <a:avLst>
                      <a:gd name="adj" fmla="val 0"/>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1A1A1A"/>
                        </a:solidFill>
                        <a:effectLst/>
                        <a:uLnTx/>
                        <a:uFillTx/>
                        <a:latin typeface="Segoe UI"/>
                        <a:ea typeface="+mn-ea"/>
                        <a:cs typeface="+mn-cs"/>
                      </a:rPr>
                      <a:t>2015</a:t>
                    </a:r>
                  </a:p>
                </p:txBody>
              </p:sp>
              <p:sp>
                <p:nvSpPr>
                  <p:cNvPr id="29" name="Rectangle: Rounded Corners 28">
                    <a:extLst>
                      <a:ext uri="{FF2B5EF4-FFF2-40B4-BE49-F238E27FC236}">
                        <a16:creationId xmlns:a16="http://schemas.microsoft.com/office/drawing/2014/main" id="{F6DA4992-B17A-4DC5-ABF3-BC34C687CCB6}"/>
                      </a:ext>
                    </a:extLst>
                  </p:cNvPr>
                  <p:cNvSpPr/>
                  <p:nvPr/>
                </p:nvSpPr>
                <p:spPr bwMode="auto">
                  <a:xfrm>
                    <a:off x="4192862" y="2328967"/>
                    <a:ext cx="1183658" cy="600407"/>
                  </a:xfrm>
                  <a:prstGeom prst="roundRect">
                    <a:avLst>
                      <a:gd name="adj" fmla="val 0"/>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1A1A1A"/>
                        </a:solidFill>
                        <a:effectLst/>
                        <a:uLnTx/>
                        <a:uFillTx/>
                        <a:latin typeface="Segoe UI"/>
                        <a:ea typeface="+mn-ea"/>
                        <a:cs typeface="+mn-cs"/>
                      </a:rPr>
                      <a:t>2016</a:t>
                    </a:r>
                  </a:p>
                </p:txBody>
              </p:sp>
              <p:sp>
                <p:nvSpPr>
                  <p:cNvPr id="30" name="Rectangle: Rounded Corners 29">
                    <a:extLst>
                      <a:ext uri="{FF2B5EF4-FFF2-40B4-BE49-F238E27FC236}">
                        <a16:creationId xmlns:a16="http://schemas.microsoft.com/office/drawing/2014/main" id="{8662F558-8075-4BBF-8DB7-D42D57004EFF}"/>
                      </a:ext>
                    </a:extLst>
                  </p:cNvPr>
                  <p:cNvSpPr/>
                  <p:nvPr/>
                </p:nvSpPr>
                <p:spPr bwMode="auto">
                  <a:xfrm>
                    <a:off x="5341977" y="2310594"/>
                    <a:ext cx="1183658" cy="600407"/>
                  </a:xfrm>
                  <a:prstGeom prst="roundRect">
                    <a:avLst>
                      <a:gd name="adj" fmla="val 0"/>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1A1A1A"/>
                        </a:solidFill>
                        <a:effectLst/>
                        <a:uLnTx/>
                        <a:uFillTx/>
                        <a:latin typeface="Segoe UI"/>
                        <a:ea typeface="+mn-ea"/>
                        <a:cs typeface="+mn-cs"/>
                      </a:rPr>
                      <a:t>2017</a:t>
                    </a:r>
                  </a:p>
                </p:txBody>
              </p:sp>
              <p:sp>
                <p:nvSpPr>
                  <p:cNvPr id="31" name="Rectangle: Rounded Corners 30">
                    <a:extLst>
                      <a:ext uri="{FF2B5EF4-FFF2-40B4-BE49-F238E27FC236}">
                        <a16:creationId xmlns:a16="http://schemas.microsoft.com/office/drawing/2014/main" id="{65AA9B14-518D-4F61-B7F5-D87A2541989D}"/>
                      </a:ext>
                    </a:extLst>
                  </p:cNvPr>
                  <p:cNvSpPr/>
                  <p:nvPr/>
                </p:nvSpPr>
                <p:spPr bwMode="auto">
                  <a:xfrm>
                    <a:off x="7267612" y="2327007"/>
                    <a:ext cx="1183658" cy="600407"/>
                  </a:xfrm>
                  <a:prstGeom prst="roundRect">
                    <a:avLst>
                      <a:gd name="adj" fmla="val 0"/>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1A1A1A"/>
                        </a:solidFill>
                        <a:effectLst/>
                        <a:uLnTx/>
                        <a:uFillTx/>
                        <a:latin typeface="Segoe UI"/>
                        <a:ea typeface="+mn-ea"/>
                        <a:cs typeface="+mn-cs"/>
                      </a:rPr>
                      <a:t>2018</a:t>
                    </a:r>
                  </a:p>
                </p:txBody>
              </p:sp>
            </p:grpSp>
          </p:grpSp>
        </p:grpSp>
        <p:sp>
          <p:nvSpPr>
            <p:cNvPr id="48" name="Rectangle: Rounded Corners 47">
              <a:extLst>
                <a:ext uri="{FF2B5EF4-FFF2-40B4-BE49-F238E27FC236}">
                  <a16:creationId xmlns:a16="http://schemas.microsoft.com/office/drawing/2014/main" id="{F85A995A-F38D-4AC2-B7AB-2F5336ED68D0}"/>
                </a:ext>
              </a:extLst>
            </p:cNvPr>
            <p:cNvSpPr/>
            <p:nvPr/>
          </p:nvSpPr>
          <p:spPr bwMode="auto">
            <a:xfrm>
              <a:off x="9136602" y="2240757"/>
              <a:ext cx="1351738" cy="685665"/>
            </a:xfrm>
            <a:prstGeom prst="roundRect">
              <a:avLst>
                <a:gd name="adj" fmla="val 0"/>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1A1A1A"/>
                  </a:solidFill>
                  <a:effectLst/>
                  <a:uLnTx/>
                  <a:uFillTx/>
                  <a:latin typeface="Segoe UI"/>
                  <a:ea typeface="+mn-ea"/>
                  <a:cs typeface="+mn-cs"/>
                </a:rPr>
                <a:t>2019</a:t>
              </a:r>
            </a:p>
          </p:txBody>
        </p:sp>
      </p:grpSp>
      <p:sp>
        <p:nvSpPr>
          <p:cNvPr id="2" name="Title 1">
            <a:extLst>
              <a:ext uri="{FF2B5EF4-FFF2-40B4-BE49-F238E27FC236}">
                <a16:creationId xmlns:a16="http://schemas.microsoft.com/office/drawing/2014/main" id="{500452A5-9691-49C8-9034-814A96F91504}"/>
              </a:ext>
            </a:extLst>
          </p:cNvPr>
          <p:cNvSpPr>
            <a:spLocks noGrp="1"/>
          </p:cNvSpPr>
          <p:nvPr>
            <p:ph type="title"/>
          </p:nvPr>
        </p:nvSpPr>
        <p:spPr>
          <a:xfrm>
            <a:off x="588263" y="457200"/>
            <a:ext cx="11018520" cy="553998"/>
          </a:xfrm>
        </p:spPr>
        <p:txBody>
          <a:bodyPr/>
          <a:lstStyle/>
          <a:p>
            <a:r>
              <a:rPr lang="en-US" dirty="0" err="1"/>
              <a:t>WinUI</a:t>
            </a:r>
            <a:r>
              <a:rPr lang="en-US" dirty="0"/>
              <a:t> : </a:t>
            </a:r>
            <a:r>
              <a:rPr lang="en-US" dirty="0" err="1"/>
              <a:t>meilleure</a:t>
            </a:r>
            <a:r>
              <a:rPr lang="en-US" dirty="0"/>
              <a:t> </a:t>
            </a:r>
            <a:r>
              <a:rPr lang="en-US" dirty="0" err="1"/>
              <a:t>portée</a:t>
            </a:r>
            <a:r>
              <a:rPr lang="en-US" dirty="0"/>
              <a:t> pour les ameliorations UI</a:t>
            </a:r>
          </a:p>
        </p:txBody>
      </p:sp>
      <p:sp>
        <p:nvSpPr>
          <p:cNvPr id="34" name="Text Placeholder 33">
            <a:extLst>
              <a:ext uri="{FF2B5EF4-FFF2-40B4-BE49-F238E27FC236}">
                <a16:creationId xmlns:a16="http://schemas.microsoft.com/office/drawing/2014/main" id="{39EC4D75-22B6-4AC3-B4C3-D45F526CA3D0}"/>
              </a:ext>
            </a:extLst>
          </p:cNvPr>
          <p:cNvSpPr>
            <a:spLocks noGrp="1"/>
          </p:cNvSpPr>
          <p:nvPr>
            <p:ph type="body" sz="quarter" idx="10"/>
          </p:nvPr>
        </p:nvSpPr>
        <p:spPr>
          <a:xfrm>
            <a:off x="586390" y="1434370"/>
            <a:ext cx="11018520" cy="430887"/>
          </a:xfrm>
        </p:spPr>
        <p:txBody>
          <a:bodyPr/>
          <a:lstStyle/>
          <a:p>
            <a:r>
              <a:rPr lang="en-US" dirty="0" err="1"/>
              <a:t>Supporté</a:t>
            </a:r>
            <a:r>
              <a:rPr lang="en-US" dirty="0"/>
              <a:t> sur </a:t>
            </a:r>
            <a:r>
              <a:rPr lang="en-US" dirty="0" err="1"/>
              <a:t>toutes</a:t>
            </a:r>
            <a:r>
              <a:rPr lang="en-US" dirty="0"/>
              <a:t> les versions Windows 10 du </a:t>
            </a:r>
            <a:r>
              <a:rPr lang="en-US" dirty="0" err="1"/>
              <a:t>marché</a:t>
            </a:r>
            <a:endParaRPr lang="en-US" dirty="0"/>
          </a:p>
        </p:txBody>
      </p:sp>
      <p:grpSp>
        <p:nvGrpSpPr>
          <p:cNvPr id="3" name="Group 2">
            <a:extLst>
              <a:ext uri="{FF2B5EF4-FFF2-40B4-BE49-F238E27FC236}">
                <a16:creationId xmlns:a16="http://schemas.microsoft.com/office/drawing/2014/main" id="{14565953-D547-4FAA-9C8F-A24F2607A29A}"/>
              </a:ext>
            </a:extLst>
          </p:cNvPr>
          <p:cNvGrpSpPr/>
          <p:nvPr/>
        </p:nvGrpSpPr>
        <p:grpSpPr>
          <a:xfrm>
            <a:off x="-914207" y="3017547"/>
            <a:ext cx="11676230" cy="686250"/>
            <a:chOff x="245880" y="2377566"/>
            <a:chExt cx="11676230" cy="686250"/>
          </a:xfrm>
        </p:grpSpPr>
        <p:sp>
          <p:nvSpPr>
            <p:cNvPr id="66" name="Rectangle: Rounded Corners 65">
              <a:extLst>
                <a:ext uri="{FF2B5EF4-FFF2-40B4-BE49-F238E27FC236}">
                  <a16:creationId xmlns:a16="http://schemas.microsoft.com/office/drawing/2014/main" id="{E2B1A325-A509-4290-8368-FE8DBD4909C6}"/>
                </a:ext>
              </a:extLst>
            </p:cNvPr>
            <p:cNvSpPr/>
            <p:nvPr/>
          </p:nvSpPr>
          <p:spPr bwMode="auto">
            <a:xfrm>
              <a:off x="245880" y="2377566"/>
              <a:ext cx="2656011" cy="685665"/>
            </a:xfrm>
            <a:prstGeom prst="roundRect">
              <a:avLst>
                <a:gd name="adj" fmla="val 0"/>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A1A1A"/>
                  </a:solidFill>
                  <a:effectLst/>
                  <a:uLnTx/>
                  <a:uFillTx/>
                  <a:latin typeface="Segoe UI"/>
                  <a:ea typeface="+mn-ea"/>
                  <a:cs typeface="+mn-cs"/>
                </a:rPr>
                <a:t>Nouvelle </a:t>
              </a:r>
              <a:r>
                <a:rPr kumimoji="0" lang="en-US" sz="1600" b="0" i="0" u="none" strike="noStrike" kern="1200" cap="none" spc="0" normalizeH="0" baseline="0" noProof="0" dirty="0" err="1">
                  <a:ln>
                    <a:noFill/>
                  </a:ln>
                  <a:solidFill>
                    <a:srgbClr val="1A1A1A"/>
                  </a:solidFill>
                  <a:effectLst/>
                  <a:uLnTx/>
                  <a:uFillTx/>
                  <a:latin typeface="Segoe UI"/>
                  <a:ea typeface="+mn-ea"/>
                  <a:cs typeface="+mn-cs"/>
                </a:rPr>
                <a:t>fonction</a:t>
              </a:r>
              <a:br>
                <a:rPr kumimoji="0" lang="en-US" sz="1600" b="0" i="0" u="none" strike="noStrike" kern="1200" cap="none" spc="0" normalizeH="0" baseline="0" noProof="0" dirty="0">
                  <a:ln>
                    <a:noFill/>
                  </a:ln>
                  <a:solidFill>
                    <a:srgbClr val="1A1A1A"/>
                  </a:solidFill>
                  <a:effectLst/>
                  <a:uLnTx/>
                  <a:uFillTx/>
                  <a:latin typeface="Segoe UI"/>
                  <a:ea typeface="+mn-ea"/>
                  <a:cs typeface="+mn-cs"/>
                </a:rPr>
              </a:br>
              <a:r>
                <a:rPr kumimoji="0" lang="en-US" sz="1600" b="1" i="0" u="none" strike="noStrike" kern="1200" cap="none" spc="0" normalizeH="0" baseline="0" noProof="0" dirty="0" err="1">
                  <a:ln>
                    <a:noFill/>
                  </a:ln>
                  <a:solidFill>
                    <a:srgbClr val="1A1A1A"/>
                  </a:solidFill>
                  <a:effectLst/>
                  <a:uLnTx/>
                  <a:uFillTx/>
                  <a:latin typeface="Segoe UI"/>
                  <a:ea typeface="+mn-ea"/>
                  <a:cs typeface="+mn-cs"/>
                </a:rPr>
                <a:t>Platforme</a:t>
              </a:r>
              <a:r>
                <a:rPr kumimoji="0" lang="en-US" sz="1600" b="1" i="0" u="none" strike="noStrike" kern="1200" cap="none" spc="0" normalizeH="0" baseline="0" noProof="0" dirty="0">
                  <a:ln>
                    <a:noFill/>
                  </a:ln>
                  <a:solidFill>
                    <a:srgbClr val="1A1A1A"/>
                  </a:solidFill>
                  <a:effectLst/>
                  <a:uLnTx/>
                  <a:uFillTx/>
                  <a:latin typeface="Segoe UI"/>
                  <a:ea typeface="+mn-ea"/>
                  <a:cs typeface="+mn-cs"/>
                </a:rPr>
                <a:t> 1903</a:t>
              </a:r>
            </a:p>
          </p:txBody>
        </p:sp>
        <p:sp>
          <p:nvSpPr>
            <p:cNvPr id="18" name="Rectangle: Rounded Corners 17">
              <a:extLst>
                <a:ext uri="{FF2B5EF4-FFF2-40B4-BE49-F238E27FC236}">
                  <a16:creationId xmlns:a16="http://schemas.microsoft.com/office/drawing/2014/main" id="{8B3C4CB5-3004-4A5D-92FD-1D4FF903C0FF}"/>
                </a:ext>
              </a:extLst>
            </p:cNvPr>
            <p:cNvSpPr/>
            <p:nvPr/>
          </p:nvSpPr>
          <p:spPr bwMode="auto">
            <a:xfrm>
              <a:off x="10804971" y="2377566"/>
              <a:ext cx="1117139" cy="686250"/>
            </a:xfrm>
            <a:prstGeom prst="roundRect">
              <a:avLst>
                <a:gd name="adj" fmla="val 0"/>
              </a:avLst>
            </a:prstGeom>
            <a:solidFill>
              <a:schemeClr val="accent1">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1903</a:t>
              </a:r>
            </a:p>
          </p:txBody>
        </p:sp>
      </p:grpSp>
      <p:sp>
        <p:nvSpPr>
          <p:cNvPr id="37" name="Speech Bubble: Rectangle 36">
            <a:extLst>
              <a:ext uri="{FF2B5EF4-FFF2-40B4-BE49-F238E27FC236}">
                <a16:creationId xmlns:a16="http://schemas.microsoft.com/office/drawing/2014/main" id="{119BE81B-D708-44B8-BD42-FB1CE1B688A9}"/>
              </a:ext>
            </a:extLst>
          </p:cNvPr>
          <p:cNvSpPr/>
          <p:nvPr/>
        </p:nvSpPr>
        <p:spPr bwMode="auto">
          <a:xfrm>
            <a:off x="9887018" y="3987589"/>
            <a:ext cx="1889576" cy="685664"/>
          </a:xfrm>
          <a:prstGeom prst="wedgeRectCallout">
            <a:avLst>
              <a:gd name="adj1" fmla="val -21921"/>
              <a:gd name="adj2" fmla="val -91481"/>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274320" marR="0" lvl="0" indent="0" algn="l" defTabSz="932472" rtl="0" eaLnBrk="1" fontAlgn="base" latinLnBrk="0" hangingPunct="1">
              <a:lnSpc>
                <a:spcPct val="100000"/>
              </a:lnSpc>
              <a:spcBef>
                <a:spcPct val="0"/>
              </a:spcBef>
              <a:spcAft>
                <a:spcPct val="0"/>
              </a:spcAft>
              <a:buClrTx/>
              <a:buSzTx/>
              <a:buFontTx/>
              <a:buNone/>
              <a:tabLst/>
              <a:defRPr/>
            </a:pPr>
            <a:r>
              <a:rPr kumimoji="0" lang="en-US" sz="1600" b="0" i="1"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Votre</a:t>
            </a:r>
            <a:r>
              <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 client </a:t>
            </a:r>
            <a:r>
              <a:rPr kumimoji="0" lang="en-US" sz="1600" b="0" i="1"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doit</a:t>
            </a:r>
            <a:r>
              <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 </a:t>
            </a:r>
            <a:r>
              <a:rPr kumimoji="0" lang="en-US" sz="1600" b="0" i="1"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utiliser</a:t>
            </a:r>
            <a:r>
              <a:rPr kumimoji="0" lang="en-US" sz="1600" b="0" i="1" u="none" strike="noStrike" kern="1200" cap="none" spc="0" normalizeH="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 1903</a:t>
            </a:r>
            <a:endPar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grpSp>
        <p:nvGrpSpPr>
          <p:cNvPr id="13" name="Group 12">
            <a:extLst>
              <a:ext uri="{FF2B5EF4-FFF2-40B4-BE49-F238E27FC236}">
                <a16:creationId xmlns:a16="http://schemas.microsoft.com/office/drawing/2014/main" id="{7C8BDAC8-1059-4DC0-B1D1-FC1F1771EA63}"/>
              </a:ext>
            </a:extLst>
          </p:cNvPr>
          <p:cNvGrpSpPr/>
          <p:nvPr/>
        </p:nvGrpSpPr>
        <p:grpSpPr>
          <a:xfrm>
            <a:off x="3775728" y="5868512"/>
            <a:ext cx="8048068" cy="532288"/>
            <a:chOff x="3775728" y="5868512"/>
            <a:chExt cx="8048068" cy="532288"/>
          </a:xfrm>
        </p:grpSpPr>
        <p:sp>
          <p:nvSpPr>
            <p:cNvPr id="46" name="Speech Bubble: Rectangle 45">
              <a:extLst>
                <a:ext uri="{FF2B5EF4-FFF2-40B4-BE49-F238E27FC236}">
                  <a16:creationId xmlns:a16="http://schemas.microsoft.com/office/drawing/2014/main" id="{7839ACE5-DEF0-4DC8-B47C-465B4660050A}"/>
                </a:ext>
              </a:extLst>
            </p:cNvPr>
            <p:cNvSpPr/>
            <p:nvPr/>
          </p:nvSpPr>
          <p:spPr bwMode="auto">
            <a:xfrm>
              <a:off x="9934220" y="5868512"/>
              <a:ext cx="1889576" cy="532288"/>
            </a:xfrm>
            <a:prstGeom prst="wedgeRectCallout">
              <a:avLst>
                <a:gd name="adj1" fmla="val -21921"/>
                <a:gd name="adj2" fmla="val -91481"/>
              </a:avLst>
            </a:prstGeom>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27432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grpSp>
          <p:nvGrpSpPr>
            <p:cNvPr id="19" name="Group 18">
              <a:extLst>
                <a:ext uri="{FF2B5EF4-FFF2-40B4-BE49-F238E27FC236}">
                  <a16:creationId xmlns:a16="http://schemas.microsoft.com/office/drawing/2014/main" id="{33284F5B-FF34-4513-86C8-0E14993CA1C3}"/>
                </a:ext>
              </a:extLst>
            </p:cNvPr>
            <p:cNvGrpSpPr/>
            <p:nvPr/>
          </p:nvGrpSpPr>
          <p:grpSpPr>
            <a:xfrm>
              <a:off x="3775728" y="5868512"/>
              <a:ext cx="6981531" cy="532288"/>
              <a:chOff x="4565432" y="6057968"/>
              <a:chExt cx="6981531" cy="685664"/>
            </a:xfrm>
          </p:grpSpPr>
          <p:sp>
            <p:nvSpPr>
              <p:cNvPr id="38" name="Speech Bubble: Rectangle 37">
                <a:extLst>
                  <a:ext uri="{FF2B5EF4-FFF2-40B4-BE49-F238E27FC236}">
                    <a16:creationId xmlns:a16="http://schemas.microsoft.com/office/drawing/2014/main" id="{3165ED27-0F9C-4A22-A626-C296294F3372}"/>
                  </a:ext>
                </a:extLst>
              </p:cNvPr>
              <p:cNvSpPr/>
              <p:nvPr/>
            </p:nvSpPr>
            <p:spPr bwMode="auto">
              <a:xfrm>
                <a:off x="4565432" y="6057968"/>
                <a:ext cx="1889576" cy="685664"/>
              </a:xfrm>
              <a:prstGeom prst="wedgeRectCallout">
                <a:avLst>
                  <a:gd name="adj1" fmla="val -21921"/>
                  <a:gd name="adj2" fmla="val -91481"/>
                </a:avLst>
              </a:prstGeom>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27432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39" name="Speech Bubble: Rectangle 38">
                <a:extLst>
                  <a:ext uri="{FF2B5EF4-FFF2-40B4-BE49-F238E27FC236}">
                    <a16:creationId xmlns:a16="http://schemas.microsoft.com/office/drawing/2014/main" id="{C7B195FD-1826-499B-94C3-4302849E3611}"/>
                  </a:ext>
                </a:extLst>
              </p:cNvPr>
              <p:cNvSpPr/>
              <p:nvPr/>
            </p:nvSpPr>
            <p:spPr bwMode="auto">
              <a:xfrm>
                <a:off x="5926826" y="6057968"/>
                <a:ext cx="1889576" cy="685664"/>
              </a:xfrm>
              <a:prstGeom prst="wedgeRectCallout">
                <a:avLst>
                  <a:gd name="adj1" fmla="val -21921"/>
                  <a:gd name="adj2" fmla="val -91481"/>
                </a:avLst>
              </a:prstGeom>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27432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40" name="Speech Bubble: Rectangle 39">
                <a:extLst>
                  <a:ext uri="{FF2B5EF4-FFF2-40B4-BE49-F238E27FC236}">
                    <a16:creationId xmlns:a16="http://schemas.microsoft.com/office/drawing/2014/main" id="{0FF8CE0C-F4CF-44FC-853D-6FED76C8F6DF}"/>
                  </a:ext>
                </a:extLst>
              </p:cNvPr>
              <p:cNvSpPr/>
              <p:nvPr/>
            </p:nvSpPr>
            <p:spPr bwMode="auto">
              <a:xfrm>
                <a:off x="7288220" y="6057968"/>
                <a:ext cx="1889576" cy="685664"/>
              </a:xfrm>
              <a:prstGeom prst="wedgeRectCallout">
                <a:avLst>
                  <a:gd name="adj1" fmla="val -21921"/>
                  <a:gd name="adj2" fmla="val -91481"/>
                </a:avLst>
              </a:prstGeom>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27432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41" name="Speech Bubble: Rectangle 40">
                <a:extLst>
                  <a:ext uri="{FF2B5EF4-FFF2-40B4-BE49-F238E27FC236}">
                    <a16:creationId xmlns:a16="http://schemas.microsoft.com/office/drawing/2014/main" id="{F29D1DFC-1D8F-4438-9B7F-A5D968F4B1D5}"/>
                  </a:ext>
                </a:extLst>
              </p:cNvPr>
              <p:cNvSpPr/>
              <p:nvPr/>
            </p:nvSpPr>
            <p:spPr bwMode="auto">
              <a:xfrm>
                <a:off x="8609909" y="6057968"/>
                <a:ext cx="1889576" cy="685664"/>
              </a:xfrm>
              <a:prstGeom prst="wedgeRectCallout">
                <a:avLst>
                  <a:gd name="adj1" fmla="val -21921"/>
                  <a:gd name="adj2" fmla="val -91481"/>
                </a:avLst>
              </a:prstGeom>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27432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42" name="Speech Bubble: Rectangle 41">
                <a:extLst>
                  <a:ext uri="{FF2B5EF4-FFF2-40B4-BE49-F238E27FC236}">
                    <a16:creationId xmlns:a16="http://schemas.microsoft.com/office/drawing/2014/main" id="{0241E48F-7CD8-41B5-9BF9-65B6ADA84531}"/>
                  </a:ext>
                </a:extLst>
              </p:cNvPr>
              <p:cNvSpPr/>
              <p:nvPr/>
            </p:nvSpPr>
            <p:spPr bwMode="auto">
              <a:xfrm>
                <a:off x="9657387" y="6057968"/>
                <a:ext cx="1889576" cy="685664"/>
              </a:xfrm>
              <a:prstGeom prst="wedgeRectCallout">
                <a:avLst>
                  <a:gd name="adj1" fmla="val -21921"/>
                  <a:gd name="adj2" fmla="val -91481"/>
                </a:avLst>
              </a:prstGeom>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27432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grpSp>
      </p:grpSp>
      <p:sp>
        <p:nvSpPr>
          <p:cNvPr id="27" name="Rectangle 26">
            <a:extLst>
              <a:ext uri="{FF2B5EF4-FFF2-40B4-BE49-F238E27FC236}">
                <a16:creationId xmlns:a16="http://schemas.microsoft.com/office/drawing/2014/main" id="{D1CAB3E8-19E2-4524-BF1D-A2770D89823D}"/>
              </a:ext>
            </a:extLst>
          </p:cNvPr>
          <p:cNvSpPr/>
          <p:nvPr/>
        </p:nvSpPr>
        <p:spPr>
          <a:xfrm>
            <a:off x="4596636" y="6003244"/>
            <a:ext cx="6740463" cy="338554"/>
          </a:xfrm>
          <a:prstGeom prst="rect">
            <a:avLst/>
          </a:prstGeom>
        </p:spPr>
        <p:txBody>
          <a:bodyPr wrap="square">
            <a:spAutoFit/>
          </a:bodyPr>
          <a:lstStyle/>
          <a:p>
            <a:pPr marL="27432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1"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Votre</a:t>
            </a:r>
            <a:r>
              <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 client </a:t>
            </a:r>
            <a:r>
              <a:rPr kumimoji="0" lang="en-US" sz="1600" b="0" i="1"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peut</a:t>
            </a:r>
            <a:r>
              <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 </a:t>
            </a:r>
            <a:r>
              <a:rPr kumimoji="0" lang="en-US" sz="1600" b="0" i="1"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utiliser</a:t>
            </a:r>
            <a:r>
              <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 </a:t>
            </a:r>
            <a:r>
              <a:rPr kumimoji="0" lang="en-US" sz="1600" b="0" i="1"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n’importe</a:t>
            </a:r>
            <a:r>
              <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 </a:t>
            </a:r>
            <a:r>
              <a:rPr kumimoji="0" lang="en-US" sz="1600" b="0" i="1"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laquelle</a:t>
            </a:r>
            <a:r>
              <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 de </a:t>
            </a:r>
            <a:r>
              <a:rPr kumimoji="0" lang="en-US" sz="1600" b="0" i="1"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ces</a:t>
            </a:r>
            <a:r>
              <a:rPr kumimoji="0" lang="en-US" sz="16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 versions</a:t>
            </a:r>
          </a:p>
        </p:txBody>
      </p:sp>
      <p:grpSp>
        <p:nvGrpSpPr>
          <p:cNvPr id="14" name="Group 13">
            <a:extLst>
              <a:ext uri="{FF2B5EF4-FFF2-40B4-BE49-F238E27FC236}">
                <a16:creationId xmlns:a16="http://schemas.microsoft.com/office/drawing/2014/main" id="{B5E57D4C-4D09-417D-BAD9-233E51E3A98F}"/>
              </a:ext>
            </a:extLst>
          </p:cNvPr>
          <p:cNvGrpSpPr/>
          <p:nvPr/>
        </p:nvGrpSpPr>
        <p:grpSpPr>
          <a:xfrm>
            <a:off x="-914207" y="4958633"/>
            <a:ext cx="11676230" cy="692524"/>
            <a:chOff x="-914207" y="4958633"/>
            <a:chExt cx="11676230" cy="692524"/>
          </a:xfrm>
        </p:grpSpPr>
        <p:grpSp>
          <p:nvGrpSpPr>
            <p:cNvPr id="75" name="Group 74">
              <a:extLst>
                <a:ext uri="{FF2B5EF4-FFF2-40B4-BE49-F238E27FC236}">
                  <a16:creationId xmlns:a16="http://schemas.microsoft.com/office/drawing/2014/main" id="{CDE8A96D-DD92-40C3-88F8-793E8D7B18F0}"/>
                </a:ext>
              </a:extLst>
            </p:cNvPr>
            <p:cNvGrpSpPr/>
            <p:nvPr/>
          </p:nvGrpSpPr>
          <p:grpSpPr>
            <a:xfrm>
              <a:off x="-914207" y="4958633"/>
              <a:ext cx="10559208" cy="692524"/>
              <a:chOff x="-907280" y="4958633"/>
              <a:chExt cx="10559208" cy="692524"/>
            </a:xfrm>
          </p:grpSpPr>
          <p:sp>
            <p:nvSpPr>
              <p:cNvPr id="20" name="Rectangle: Rounded Corners 19">
                <a:extLst>
                  <a:ext uri="{FF2B5EF4-FFF2-40B4-BE49-F238E27FC236}">
                    <a16:creationId xmlns:a16="http://schemas.microsoft.com/office/drawing/2014/main" id="{FBA082CB-F36B-4D9F-BADC-36B43AC941FC}"/>
                  </a:ext>
                </a:extLst>
              </p:cNvPr>
              <p:cNvSpPr/>
              <p:nvPr/>
            </p:nvSpPr>
            <p:spPr bwMode="auto">
              <a:xfrm>
                <a:off x="1830968" y="4958634"/>
                <a:ext cx="1117139" cy="685665"/>
              </a:xfrm>
              <a:prstGeom prst="roundRect">
                <a:avLst>
                  <a:gd name="adj" fmla="val 0"/>
                </a:avLst>
              </a:prstGeom>
              <a:solidFill>
                <a:schemeClr val="accent5">
                  <a:alpha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1"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1507</a:t>
                </a:r>
              </a:p>
            </p:txBody>
          </p:sp>
          <p:sp>
            <p:nvSpPr>
              <p:cNvPr id="21" name="Rectangle: Rounded Corners 20">
                <a:extLst>
                  <a:ext uri="{FF2B5EF4-FFF2-40B4-BE49-F238E27FC236}">
                    <a16:creationId xmlns:a16="http://schemas.microsoft.com/office/drawing/2014/main" id="{D10509E6-F6D8-404D-B3FC-D0729113B7B6}"/>
                  </a:ext>
                </a:extLst>
              </p:cNvPr>
              <p:cNvSpPr/>
              <p:nvPr/>
            </p:nvSpPr>
            <p:spPr bwMode="auto">
              <a:xfrm>
                <a:off x="2949065" y="4958633"/>
                <a:ext cx="1117139" cy="685665"/>
              </a:xfrm>
              <a:prstGeom prst="roundRect">
                <a:avLst>
                  <a:gd name="adj" fmla="val 0"/>
                </a:avLst>
              </a:prstGeom>
              <a:solidFill>
                <a:schemeClr val="accent5">
                  <a:alpha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1"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1511</a:t>
                </a:r>
              </a:p>
            </p:txBody>
          </p:sp>
          <p:sp>
            <p:nvSpPr>
              <p:cNvPr id="22" name="Rectangle: Rounded Corners 21">
                <a:extLst>
                  <a:ext uri="{FF2B5EF4-FFF2-40B4-BE49-F238E27FC236}">
                    <a16:creationId xmlns:a16="http://schemas.microsoft.com/office/drawing/2014/main" id="{F5221B90-1FF8-48EC-A54D-71765246980A}"/>
                  </a:ext>
                </a:extLst>
              </p:cNvPr>
              <p:cNvSpPr/>
              <p:nvPr/>
            </p:nvSpPr>
            <p:spPr bwMode="auto">
              <a:xfrm>
                <a:off x="4066157" y="4958634"/>
                <a:ext cx="1117139" cy="685665"/>
              </a:xfrm>
              <a:prstGeom prst="roundRect">
                <a:avLst>
                  <a:gd name="adj" fmla="val 0"/>
                </a:avLst>
              </a:prstGeom>
              <a:solidFill>
                <a:schemeClr val="accent1">
                  <a:alpha val="6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1607</a:t>
                </a:r>
              </a:p>
            </p:txBody>
          </p:sp>
          <p:sp>
            <p:nvSpPr>
              <p:cNvPr id="23" name="Rectangle: Rounded Corners 22">
                <a:extLst>
                  <a:ext uri="{FF2B5EF4-FFF2-40B4-BE49-F238E27FC236}">
                    <a16:creationId xmlns:a16="http://schemas.microsoft.com/office/drawing/2014/main" id="{2D4C5154-E0E6-4AA0-9E2C-F5DB0CC5D118}"/>
                  </a:ext>
                </a:extLst>
              </p:cNvPr>
              <p:cNvSpPr/>
              <p:nvPr/>
            </p:nvSpPr>
            <p:spPr bwMode="auto">
              <a:xfrm>
                <a:off x="5183545" y="4958634"/>
                <a:ext cx="1117139" cy="685665"/>
              </a:xfrm>
              <a:prstGeom prst="roundRect">
                <a:avLst>
                  <a:gd name="adj" fmla="val 0"/>
                </a:avLst>
              </a:prstGeom>
              <a:solidFill>
                <a:schemeClr val="accent1">
                  <a:alpha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1703</a:t>
                </a:r>
              </a:p>
            </p:txBody>
          </p:sp>
          <p:sp>
            <p:nvSpPr>
              <p:cNvPr id="24" name="Rectangle: Rounded Corners 23">
                <a:extLst>
                  <a:ext uri="{FF2B5EF4-FFF2-40B4-BE49-F238E27FC236}">
                    <a16:creationId xmlns:a16="http://schemas.microsoft.com/office/drawing/2014/main" id="{9A39D4DD-1956-409E-8C99-FD7FFB198004}"/>
                  </a:ext>
                </a:extLst>
              </p:cNvPr>
              <p:cNvSpPr/>
              <p:nvPr/>
            </p:nvSpPr>
            <p:spPr bwMode="auto">
              <a:xfrm>
                <a:off x="6300652" y="4958634"/>
                <a:ext cx="1117139" cy="685665"/>
              </a:xfrm>
              <a:prstGeom prst="roundRect">
                <a:avLst>
                  <a:gd name="adj" fmla="val 0"/>
                </a:avLst>
              </a:prstGeom>
              <a:solidFill>
                <a:schemeClr val="accent1">
                  <a:alpha val="8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1709</a:t>
                </a:r>
              </a:p>
            </p:txBody>
          </p:sp>
          <p:sp>
            <p:nvSpPr>
              <p:cNvPr id="25" name="Rectangle: Rounded Corners 24">
                <a:extLst>
                  <a:ext uri="{FF2B5EF4-FFF2-40B4-BE49-F238E27FC236}">
                    <a16:creationId xmlns:a16="http://schemas.microsoft.com/office/drawing/2014/main" id="{5477D28F-C218-4DB3-8079-9464818FF7FD}"/>
                  </a:ext>
                </a:extLst>
              </p:cNvPr>
              <p:cNvSpPr/>
              <p:nvPr/>
            </p:nvSpPr>
            <p:spPr bwMode="auto">
              <a:xfrm>
                <a:off x="7417756" y="4958634"/>
                <a:ext cx="1117139" cy="685665"/>
              </a:xfrm>
              <a:prstGeom prst="roundRect">
                <a:avLst>
                  <a:gd name="adj" fmla="val 0"/>
                </a:avLst>
              </a:prstGeom>
              <a:solidFill>
                <a:schemeClr val="accent1">
                  <a:alpha val="8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1803</a:t>
                </a:r>
              </a:p>
            </p:txBody>
          </p:sp>
          <p:sp>
            <p:nvSpPr>
              <p:cNvPr id="26" name="Rectangle: Rounded Corners 25">
                <a:extLst>
                  <a:ext uri="{FF2B5EF4-FFF2-40B4-BE49-F238E27FC236}">
                    <a16:creationId xmlns:a16="http://schemas.microsoft.com/office/drawing/2014/main" id="{0C0B3C2B-FAAA-4B28-9B48-63E51E68F581}"/>
                  </a:ext>
                </a:extLst>
              </p:cNvPr>
              <p:cNvSpPr/>
              <p:nvPr/>
            </p:nvSpPr>
            <p:spPr bwMode="auto">
              <a:xfrm>
                <a:off x="8534789" y="4958634"/>
                <a:ext cx="1117139" cy="685665"/>
              </a:xfrm>
              <a:prstGeom prst="roundRect">
                <a:avLst>
                  <a:gd name="adj" fmla="val 0"/>
                </a:avLst>
              </a:prstGeom>
              <a:solidFill>
                <a:schemeClr val="accent1">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1809</a:t>
                </a:r>
              </a:p>
            </p:txBody>
          </p:sp>
          <p:sp>
            <p:nvSpPr>
              <p:cNvPr id="33" name="Rectangle: Rounded Corners 32">
                <a:extLst>
                  <a:ext uri="{FF2B5EF4-FFF2-40B4-BE49-F238E27FC236}">
                    <a16:creationId xmlns:a16="http://schemas.microsoft.com/office/drawing/2014/main" id="{9E1617E0-1674-4B09-9C2F-FE6BBD1CE05A}"/>
                  </a:ext>
                </a:extLst>
              </p:cNvPr>
              <p:cNvSpPr/>
              <p:nvPr/>
            </p:nvSpPr>
            <p:spPr bwMode="auto">
              <a:xfrm>
                <a:off x="-907280" y="4965492"/>
                <a:ext cx="2656011" cy="685665"/>
              </a:xfrm>
              <a:prstGeom prst="roundRect">
                <a:avLst>
                  <a:gd name="adj" fmla="val 0"/>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A1A1A"/>
                    </a:solidFill>
                    <a:effectLst/>
                    <a:uLnTx/>
                    <a:uFillTx/>
                    <a:latin typeface="Segoe UI"/>
                    <a:ea typeface="+mn-ea"/>
                    <a:cs typeface="+mn-cs"/>
                  </a:rPr>
                  <a:t>Nouvelle </a:t>
                </a:r>
                <a:r>
                  <a:rPr kumimoji="0" lang="en-US" sz="1600" b="0" i="0" u="none" strike="noStrike" kern="1200" cap="none" spc="0" normalizeH="0" baseline="0" noProof="0" dirty="0" err="1">
                    <a:ln>
                      <a:noFill/>
                    </a:ln>
                    <a:solidFill>
                      <a:srgbClr val="1A1A1A"/>
                    </a:solidFill>
                    <a:effectLst/>
                    <a:uLnTx/>
                    <a:uFillTx/>
                    <a:latin typeface="Segoe UI"/>
                    <a:ea typeface="+mn-ea"/>
                    <a:cs typeface="+mn-cs"/>
                  </a:rPr>
                  <a:t>fonction</a:t>
                </a:r>
                <a:endParaRPr kumimoji="0" lang="en-US" sz="1600" b="0" i="0" u="none" strike="noStrike" kern="1200" cap="none" spc="0" normalizeH="0" baseline="0" noProof="0" dirty="0">
                  <a:ln>
                    <a:noFill/>
                  </a:ln>
                  <a:solidFill>
                    <a:srgbClr val="1A1A1A"/>
                  </a:solidFill>
                  <a:effectLst/>
                  <a:uLnTx/>
                  <a:uFillTx/>
                  <a:latin typeface="Segoe UI"/>
                  <a:ea typeface="+mn-ea"/>
                  <a:cs typeface="+mn-cs"/>
                </a:endParaRPr>
              </a:p>
              <a:p>
                <a:pPr marL="0" marR="0" lvl="0" indent="0" algn="r"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1A1A1A"/>
                    </a:solidFill>
                    <a:effectLst/>
                    <a:uLnTx/>
                    <a:uFillTx/>
                    <a:latin typeface="Segoe UI"/>
                    <a:ea typeface="+mn-ea"/>
                    <a:cs typeface="+mn-cs"/>
                  </a:rPr>
                  <a:t>WinUI</a:t>
                </a:r>
              </a:p>
            </p:txBody>
          </p:sp>
        </p:grpSp>
        <p:sp>
          <p:nvSpPr>
            <p:cNvPr id="47" name="Rectangle: Rounded Corners 46">
              <a:extLst>
                <a:ext uri="{FF2B5EF4-FFF2-40B4-BE49-F238E27FC236}">
                  <a16:creationId xmlns:a16="http://schemas.microsoft.com/office/drawing/2014/main" id="{1FB5B78F-DE6B-4C83-A2EE-B3EBDD8B148D}"/>
                </a:ext>
              </a:extLst>
            </p:cNvPr>
            <p:cNvSpPr/>
            <p:nvPr/>
          </p:nvSpPr>
          <p:spPr bwMode="auto">
            <a:xfrm>
              <a:off x="9644884" y="4958633"/>
              <a:ext cx="1117139" cy="685665"/>
            </a:xfrm>
            <a:prstGeom prst="roundRect">
              <a:avLst>
                <a:gd name="adj" fmla="val 0"/>
              </a:avLst>
            </a:prstGeom>
            <a:solidFill>
              <a:srgbClr val="008575">
                <a:alpha val="94902"/>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1903</a:t>
              </a:r>
            </a:p>
          </p:txBody>
        </p:sp>
      </p:grpSp>
    </p:spTree>
    <p:extLst>
      <p:ext uri="{BB962C8B-B14F-4D97-AF65-F5344CB8AC3E}">
        <p14:creationId xmlns:p14="http://schemas.microsoft.com/office/powerpoint/2010/main" val="19281862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37"/>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0396A-828E-411B-9DD9-F1813DECEFD6}"/>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kern="1200" dirty="0" err="1">
                <a:solidFill>
                  <a:schemeClr val="tx1"/>
                </a:solidFill>
                <a:latin typeface="+mj-lt"/>
                <a:ea typeface="+mj-ea"/>
                <a:cs typeface="+mj-cs"/>
              </a:rPr>
              <a:t>WinUI</a:t>
            </a:r>
            <a:r>
              <a:rPr lang="en-US" kern="1200" dirty="0">
                <a:solidFill>
                  <a:schemeClr val="tx1"/>
                </a:solidFill>
                <a:latin typeface="+mj-lt"/>
                <a:ea typeface="+mj-ea"/>
                <a:cs typeface="+mj-cs"/>
              </a:rPr>
              <a:t> : les </a:t>
            </a:r>
            <a:r>
              <a:rPr lang="en-US" kern="1200" dirty="0" err="1">
                <a:solidFill>
                  <a:schemeClr val="tx1"/>
                </a:solidFill>
                <a:latin typeface="+mj-lt"/>
                <a:ea typeface="+mj-ea"/>
                <a:cs typeface="+mj-cs"/>
              </a:rPr>
              <a:t>avantages</a:t>
            </a:r>
            <a:endParaRPr lang="en-US" kern="1200" dirty="0">
              <a:solidFill>
                <a:schemeClr val="tx1"/>
              </a:solidFill>
              <a:latin typeface="+mj-lt"/>
              <a:ea typeface="+mj-ea"/>
              <a:cs typeface="+mj-cs"/>
            </a:endParaRPr>
          </a:p>
        </p:txBody>
      </p:sp>
      <p:graphicFrame>
        <p:nvGraphicFramePr>
          <p:cNvPr id="8" name="Content Placeholder 2">
            <a:extLst>
              <a:ext uri="{FF2B5EF4-FFF2-40B4-BE49-F238E27FC236}">
                <a16:creationId xmlns:a16="http://schemas.microsoft.com/office/drawing/2014/main" id="{6E87856C-DBFB-41F5-A622-A6538AF73538}"/>
              </a:ext>
            </a:extLst>
          </p:cNvPr>
          <p:cNvGraphicFramePr>
            <a:graphicFrameLocks noGrp="1"/>
          </p:cNvGraphicFramePr>
          <p:nvPr>
            <p:ph sz="quarter" idx="10"/>
            <p:extLst>
              <p:ext uri="{D42A27DB-BD31-4B8C-83A1-F6EECF244321}">
                <p14:modId xmlns:p14="http://schemas.microsoft.com/office/powerpoint/2010/main" val="25353669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163244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EE08941-6D0A-4CAA-BEA0-B624390F717B}"/>
              </a:ext>
            </a:extLst>
          </p:cNvPr>
          <p:cNvSpPr/>
          <p:nvPr/>
        </p:nvSpPr>
        <p:spPr bwMode="auto">
          <a:xfrm>
            <a:off x="925161" y="2361735"/>
            <a:ext cx="5545566" cy="2672837"/>
          </a:xfrm>
          <a:prstGeom prst="rect">
            <a:avLst/>
          </a:prstGeom>
          <a:solidFill>
            <a:srgbClr val="E6E6E6"/>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56" name="Rectangle 55">
            <a:extLst>
              <a:ext uri="{FF2B5EF4-FFF2-40B4-BE49-F238E27FC236}">
                <a16:creationId xmlns:a16="http://schemas.microsoft.com/office/drawing/2014/main" id="{547E7A8F-7434-48C6-B282-AD076A21D185}"/>
              </a:ext>
            </a:extLst>
          </p:cNvPr>
          <p:cNvSpPr/>
          <p:nvPr/>
        </p:nvSpPr>
        <p:spPr bwMode="auto">
          <a:xfrm>
            <a:off x="7040882" y="2928325"/>
            <a:ext cx="4407815" cy="2106248"/>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6" name="Rectangle 5">
            <a:extLst>
              <a:ext uri="{FF2B5EF4-FFF2-40B4-BE49-F238E27FC236}">
                <a16:creationId xmlns:a16="http://schemas.microsoft.com/office/drawing/2014/main" id="{F2ED6F87-63FD-4AA5-8F9A-7BB1CB27D414}"/>
              </a:ext>
            </a:extLst>
          </p:cNvPr>
          <p:cNvSpPr/>
          <p:nvPr/>
        </p:nvSpPr>
        <p:spPr bwMode="auto">
          <a:xfrm>
            <a:off x="925161" y="5374187"/>
            <a:ext cx="10523538" cy="80092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Subsystems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DirectX (Kernel, drivers, device access, …)</a:t>
            </a:r>
          </a:p>
        </p:txBody>
      </p:sp>
      <p:sp>
        <p:nvSpPr>
          <p:cNvPr id="42" name="Rectangle 41">
            <a:extLst>
              <a:ext uri="{FF2B5EF4-FFF2-40B4-BE49-F238E27FC236}">
                <a16:creationId xmlns:a16="http://schemas.microsoft.com/office/drawing/2014/main" id="{2AF8B2F4-FC4A-48A7-8E43-44AF8C56DD0D}"/>
              </a:ext>
            </a:extLst>
          </p:cNvPr>
          <p:cNvSpPr/>
          <p:nvPr/>
        </p:nvSpPr>
        <p:spPr bwMode="auto">
          <a:xfrm>
            <a:off x="7191972" y="3037279"/>
            <a:ext cx="4105634" cy="1874285"/>
          </a:xfrm>
          <a:prstGeom prst="rect">
            <a:avLst/>
          </a:prstGeom>
          <a:solidFill>
            <a:srgbClr val="613B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forms,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WPF,</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Others</a:t>
            </a:r>
          </a:p>
        </p:txBody>
      </p:sp>
      <p:sp>
        <p:nvSpPr>
          <p:cNvPr id="43" name="Rectangle 42">
            <a:extLst>
              <a:ext uri="{FF2B5EF4-FFF2-40B4-BE49-F238E27FC236}">
                <a16:creationId xmlns:a16="http://schemas.microsoft.com/office/drawing/2014/main" id="{0353764E-B84F-4A87-B6B7-B9096E3B2E0F}"/>
              </a:ext>
            </a:extLst>
          </p:cNvPr>
          <p:cNvSpPr/>
          <p:nvPr/>
        </p:nvSpPr>
        <p:spPr bwMode="auto">
          <a:xfrm>
            <a:off x="1069216" y="4061781"/>
            <a:ext cx="5295337" cy="812603"/>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Composition, animations</a:t>
            </a: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input, windowing</a:t>
            </a:r>
          </a:p>
        </p:txBody>
      </p:sp>
      <p:sp>
        <p:nvSpPr>
          <p:cNvPr id="44" name="Rectangle 43">
            <a:extLst>
              <a:ext uri="{FF2B5EF4-FFF2-40B4-BE49-F238E27FC236}">
                <a16:creationId xmlns:a16="http://schemas.microsoft.com/office/drawing/2014/main" id="{DE784239-838B-4C98-AA4A-AA4934AFC3F1}"/>
              </a:ext>
            </a:extLst>
          </p:cNvPr>
          <p:cNvSpPr/>
          <p:nvPr/>
        </p:nvSpPr>
        <p:spPr bwMode="auto">
          <a:xfrm>
            <a:off x="1048873" y="3037280"/>
            <a:ext cx="5295337" cy="905989"/>
          </a:xfrm>
          <a:prstGeom prst="rect">
            <a:avLst/>
          </a:prstGeom>
          <a:solidFill>
            <a:srgbClr val="00857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XAML Controls and framework</a:t>
            </a:r>
          </a:p>
        </p:txBody>
      </p:sp>
      <p:sp>
        <p:nvSpPr>
          <p:cNvPr id="48" name="Rectangle 47">
            <a:extLst>
              <a:ext uri="{FF2B5EF4-FFF2-40B4-BE49-F238E27FC236}">
                <a16:creationId xmlns:a16="http://schemas.microsoft.com/office/drawing/2014/main" id="{30EDE5FE-71F9-4D13-A806-5224273E53B7}"/>
              </a:ext>
            </a:extLst>
          </p:cNvPr>
          <p:cNvSpPr/>
          <p:nvPr/>
        </p:nvSpPr>
        <p:spPr bwMode="auto">
          <a:xfrm>
            <a:off x="1043876" y="1377633"/>
            <a:ext cx="2372061" cy="4541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err="1">
                <a:ln>
                  <a:noFill/>
                </a:ln>
                <a:solidFill>
                  <a:srgbClr val="FFFFFF"/>
                </a:solidFill>
                <a:effectLst/>
                <a:uLnTx/>
                <a:uFillTx/>
                <a:latin typeface="Segoe UI Semilight" panose="020B0402040204020203" pitchFamily="34" charset="0"/>
                <a:ea typeface="+mn-ea"/>
                <a:cs typeface="Segoe UI Semilight" panose="020B0402040204020203" pitchFamily="34" charset="0"/>
              </a:rPr>
              <a:t>WinUI</a:t>
            </a: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 Controls</a:t>
            </a:r>
          </a:p>
        </p:txBody>
      </p:sp>
      <p:grpSp>
        <p:nvGrpSpPr>
          <p:cNvPr id="49" name="Group 48">
            <a:extLst>
              <a:ext uri="{FF2B5EF4-FFF2-40B4-BE49-F238E27FC236}">
                <a16:creationId xmlns:a16="http://schemas.microsoft.com/office/drawing/2014/main" id="{E7BA4B1E-CB4B-4B28-99DA-A491570769CE}"/>
              </a:ext>
            </a:extLst>
          </p:cNvPr>
          <p:cNvGrpSpPr/>
          <p:nvPr/>
        </p:nvGrpSpPr>
        <p:grpSpPr>
          <a:xfrm>
            <a:off x="828341" y="903709"/>
            <a:ext cx="10725374" cy="4286854"/>
            <a:chOff x="139562" y="1724426"/>
            <a:chExt cx="11923897" cy="3054989"/>
          </a:xfrm>
        </p:grpSpPr>
        <p:sp>
          <p:nvSpPr>
            <p:cNvPr id="50" name="Rectangle 49">
              <a:extLst>
                <a:ext uri="{FF2B5EF4-FFF2-40B4-BE49-F238E27FC236}">
                  <a16:creationId xmlns:a16="http://schemas.microsoft.com/office/drawing/2014/main" id="{1E724914-BD44-4431-A841-C86879848440}"/>
                </a:ext>
              </a:extLst>
            </p:cNvPr>
            <p:cNvSpPr/>
            <p:nvPr/>
          </p:nvSpPr>
          <p:spPr bwMode="auto">
            <a:xfrm>
              <a:off x="139562" y="1861073"/>
              <a:ext cx="11923897" cy="2918342"/>
            </a:xfrm>
            <a:prstGeom prst="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9141B8B9-4722-4BD0-BEB3-B2E5EA67257E}"/>
                </a:ext>
              </a:extLst>
            </p:cNvPr>
            <p:cNvSpPr/>
            <p:nvPr/>
          </p:nvSpPr>
          <p:spPr>
            <a:xfrm>
              <a:off x="4259705" y="1724426"/>
              <a:ext cx="3737428" cy="259363"/>
            </a:xfrm>
            <a:prstGeom prst="rect">
              <a:avLst/>
            </a:prstGeom>
            <a:solidFill>
              <a:schemeClr val="bg1"/>
            </a:solidFill>
            <a:ln w="38100">
              <a:solidFill>
                <a:schemeClr val="tx1"/>
              </a:solidFill>
            </a:ln>
          </p:spPr>
          <p:txBody>
            <a:bodyPr wrap="square" anchor="ctr">
              <a:spAutoFit/>
            </a:bodyPr>
            <a:lstStyle/>
            <a:p>
              <a:pPr marL="0" marR="0" lvl="0" indent="0" algn="ctr" defTabSz="914048" rtl="0" eaLnBrk="1" fontAlgn="auto" latinLnBrk="0" hangingPunct="1">
                <a:lnSpc>
                  <a:spcPct val="100000"/>
                </a:lnSpc>
                <a:spcBef>
                  <a:spcPts val="0"/>
                </a:spcBef>
                <a:spcAft>
                  <a:spcPts val="588"/>
                </a:spcAft>
                <a:buClrTx/>
                <a:buSzTx/>
                <a:buFontTx/>
                <a:buNone/>
                <a:tabLst/>
                <a:defRPr/>
              </a:pPr>
              <a:r>
                <a:rPr kumimoji="0" lang="en-US" sz="1765"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Windows presentation platform</a:t>
              </a:r>
            </a:p>
          </p:txBody>
        </p:sp>
      </p:grpSp>
      <p:cxnSp>
        <p:nvCxnSpPr>
          <p:cNvPr id="13" name="Straight Connector 12">
            <a:extLst>
              <a:ext uri="{FF2B5EF4-FFF2-40B4-BE49-F238E27FC236}">
                <a16:creationId xmlns:a16="http://schemas.microsoft.com/office/drawing/2014/main" id="{B6673071-81B5-4EEF-A5B4-61EB8D16B8EB}"/>
              </a:ext>
            </a:extLst>
          </p:cNvPr>
          <p:cNvCxnSpPr/>
          <p:nvPr/>
        </p:nvCxnSpPr>
        <p:spPr>
          <a:xfrm>
            <a:off x="925161" y="2113974"/>
            <a:ext cx="10725374" cy="0"/>
          </a:xfrm>
          <a:prstGeom prst="line">
            <a:avLst/>
          </a:prstGeom>
          <a:ln w="38100">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CFB7A481-1BCF-466D-A582-3A59BCA01515}"/>
              </a:ext>
            </a:extLst>
          </p:cNvPr>
          <p:cNvSpPr/>
          <p:nvPr/>
        </p:nvSpPr>
        <p:spPr>
          <a:xfrm>
            <a:off x="5648502" y="3591163"/>
            <a:ext cx="1946630" cy="738664"/>
          </a:xfrm>
          <a:prstGeom prst="rect">
            <a:avLst/>
          </a:prstGeom>
          <a:solidFill>
            <a:schemeClr val="bg1"/>
          </a:solidFill>
          <a:ln w="28575">
            <a:solidFill>
              <a:srgbClr val="008575"/>
            </a:solidFill>
          </a:ln>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w="0"/>
                <a:solidFill>
                  <a:srgbClr val="008575"/>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&lt; 🏝 /&gt;</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w="0"/>
                <a:solidFill>
                  <a:srgbClr val="008575"/>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XAML Islands</a:t>
            </a:r>
          </a:p>
        </p:txBody>
      </p:sp>
      <p:sp>
        <p:nvSpPr>
          <p:cNvPr id="2" name="Rectangle 1">
            <a:extLst>
              <a:ext uri="{FF2B5EF4-FFF2-40B4-BE49-F238E27FC236}">
                <a16:creationId xmlns:a16="http://schemas.microsoft.com/office/drawing/2014/main" id="{BE89B325-5FB5-4CC9-B69B-446845B3962E}"/>
              </a:ext>
            </a:extLst>
          </p:cNvPr>
          <p:cNvSpPr/>
          <p:nvPr/>
        </p:nvSpPr>
        <p:spPr>
          <a:xfrm>
            <a:off x="1069216" y="2489186"/>
            <a:ext cx="2012089"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“Inbox Windows”</a:t>
            </a:r>
            <a:endParaRPr kumimoji="0" lang="en-US" sz="1765" b="0" i="0" u="none" strike="noStrike" kern="1200" cap="none" spc="0" normalizeH="0" baseline="0" noProof="0" dirty="0">
              <a:ln>
                <a:noFill/>
              </a:ln>
              <a:solidFill>
                <a:srgbClr val="000000"/>
              </a:solidFill>
              <a:effectLst/>
              <a:uLnTx/>
              <a:uFillTx/>
              <a:latin typeface="Segoe UI Semibold"/>
              <a:ea typeface="+mn-ea"/>
              <a:cs typeface="+mn-cs"/>
            </a:endParaRPr>
          </a:p>
        </p:txBody>
      </p:sp>
      <p:sp>
        <p:nvSpPr>
          <p:cNvPr id="17" name="Arrow: Right 2">
            <a:extLst>
              <a:ext uri="{FF2B5EF4-FFF2-40B4-BE49-F238E27FC236}">
                <a16:creationId xmlns:a16="http://schemas.microsoft.com/office/drawing/2014/main" id="{3E4ED3A6-14D5-4CC5-B67A-3B165A1A6EA6}"/>
              </a:ext>
            </a:extLst>
          </p:cNvPr>
          <p:cNvSpPr/>
          <p:nvPr/>
        </p:nvSpPr>
        <p:spPr bwMode="auto">
          <a:xfrm rot="8747344">
            <a:off x="3288627" y="647176"/>
            <a:ext cx="1421254" cy="693991"/>
          </a:xfrm>
          <a:custGeom>
            <a:avLst/>
            <a:gdLst>
              <a:gd name="connsiteX0" fmla="*/ 0 w 2657739"/>
              <a:gd name="connsiteY0" fmla="*/ 226022 h 904089"/>
              <a:gd name="connsiteX1" fmla="*/ 2205695 w 2657739"/>
              <a:gd name="connsiteY1" fmla="*/ 226022 h 904089"/>
              <a:gd name="connsiteX2" fmla="*/ 2205695 w 2657739"/>
              <a:gd name="connsiteY2" fmla="*/ 0 h 904089"/>
              <a:gd name="connsiteX3" fmla="*/ 2657739 w 2657739"/>
              <a:gd name="connsiteY3" fmla="*/ 452045 h 904089"/>
              <a:gd name="connsiteX4" fmla="*/ 2205695 w 2657739"/>
              <a:gd name="connsiteY4" fmla="*/ 904089 h 904089"/>
              <a:gd name="connsiteX5" fmla="*/ 2205695 w 2657739"/>
              <a:gd name="connsiteY5" fmla="*/ 678067 h 904089"/>
              <a:gd name="connsiteX6" fmla="*/ 0 w 2657739"/>
              <a:gd name="connsiteY6" fmla="*/ 678067 h 904089"/>
              <a:gd name="connsiteX7" fmla="*/ 0 w 2657739"/>
              <a:gd name="connsiteY7" fmla="*/ 226022 h 904089"/>
              <a:gd name="connsiteX0" fmla="*/ 13549 w 2657739"/>
              <a:gd name="connsiteY0" fmla="*/ 400701 h 904089"/>
              <a:gd name="connsiteX1" fmla="*/ 2205695 w 2657739"/>
              <a:gd name="connsiteY1" fmla="*/ 226022 h 904089"/>
              <a:gd name="connsiteX2" fmla="*/ 2205695 w 2657739"/>
              <a:gd name="connsiteY2" fmla="*/ 0 h 904089"/>
              <a:gd name="connsiteX3" fmla="*/ 2657739 w 2657739"/>
              <a:gd name="connsiteY3" fmla="*/ 452045 h 904089"/>
              <a:gd name="connsiteX4" fmla="*/ 2205695 w 2657739"/>
              <a:gd name="connsiteY4" fmla="*/ 904089 h 904089"/>
              <a:gd name="connsiteX5" fmla="*/ 2205695 w 2657739"/>
              <a:gd name="connsiteY5" fmla="*/ 678067 h 904089"/>
              <a:gd name="connsiteX6" fmla="*/ 0 w 2657739"/>
              <a:gd name="connsiteY6" fmla="*/ 678067 h 904089"/>
              <a:gd name="connsiteX7" fmla="*/ 13549 w 2657739"/>
              <a:gd name="connsiteY7" fmla="*/ 400701 h 904089"/>
              <a:gd name="connsiteX0" fmla="*/ 33912 w 2678102"/>
              <a:gd name="connsiteY0" fmla="*/ 400701 h 904089"/>
              <a:gd name="connsiteX1" fmla="*/ 2226058 w 2678102"/>
              <a:gd name="connsiteY1" fmla="*/ 226022 h 904089"/>
              <a:gd name="connsiteX2" fmla="*/ 2226058 w 2678102"/>
              <a:gd name="connsiteY2" fmla="*/ 0 h 904089"/>
              <a:gd name="connsiteX3" fmla="*/ 2678102 w 2678102"/>
              <a:gd name="connsiteY3" fmla="*/ 452045 h 904089"/>
              <a:gd name="connsiteX4" fmla="*/ 2226058 w 2678102"/>
              <a:gd name="connsiteY4" fmla="*/ 904089 h 904089"/>
              <a:gd name="connsiteX5" fmla="*/ 2226058 w 2678102"/>
              <a:gd name="connsiteY5" fmla="*/ 678067 h 904089"/>
              <a:gd name="connsiteX6" fmla="*/ 0 w 2678102"/>
              <a:gd name="connsiteY6" fmla="*/ 601305 h 904089"/>
              <a:gd name="connsiteX7" fmla="*/ 33912 w 2678102"/>
              <a:gd name="connsiteY7" fmla="*/ 400701 h 904089"/>
              <a:gd name="connsiteX0" fmla="*/ 0 w 2644190"/>
              <a:gd name="connsiteY0" fmla="*/ 400701 h 904089"/>
              <a:gd name="connsiteX1" fmla="*/ 2192146 w 2644190"/>
              <a:gd name="connsiteY1" fmla="*/ 226022 h 904089"/>
              <a:gd name="connsiteX2" fmla="*/ 2192146 w 2644190"/>
              <a:gd name="connsiteY2" fmla="*/ 0 h 904089"/>
              <a:gd name="connsiteX3" fmla="*/ 2644190 w 2644190"/>
              <a:gd name="connsiteY3" fmla="*/ 452045 h 904089"/>
              <a:gd name="connsiteX4" fmla="*/ 2192146 w 2644190"/>
              <a:gd name="connsiteY4" fmla="*/ 904089 h 904089"/>
              <a:gd name="connsiteX5" fmla="*/ 2192146 w 2644190"/>
              <a:gd name="connsiteY5" fmla="*/ 678067 h 904089"/>
              <a:gd name="connsiteX6" fmla="*/ 6850 w 2644190"/>
              <a:gd name="connsiteY6" fmla="*/ 611049 h 904089"/>
              <a:gd name="connsiteX7" fmla="*/ 0 w 2644190"/>
              <a:gd name="connsiteY7" fmla="*/ 400701 h 90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190" h="904089">
                <a:moveTo>
                  <a:pt x="0" y="400701"/>
                </a:moveTo>
                <a:lnTo>
                  <a:pt x="2192146" y="226022"/>
                </a:lnTo>
                <a:lnTo>
                  <a:pt x="2192146" y="0"/>
                </a:lnTo>
                <a:lnTo>
                  <a:pt x="2644190" y="452045"/>
                </a:lnTo>
                <a:lnTo>
                  <a:pt x="2192146" y="904089"/>
                </a:lnTo>
                <a:lnTo>
                  <a:pt x="2192146" y="678067"/>
                </a:lnTo>
                <a:lnTo>
                  <a:pt x="6850" y="611049"/>
                </a:lnTo>
                <a:lnTo>
                  <a:pt x="0" y="400701"/>
                </a:lnTo>
                <a:close/>
              </a:path>
            </a:pathLst>
          </a:cu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9876591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https://devblogs.microsoft.com/wp-content/uploads/sites/33/2019/02/6-console-tmux-600x400.png">
            <a:extLst>
              <a:ext uri="{FF2B5EF4-FFF2-40B4-BE49-F238E27FC236}">
                <a16:creationId xmlns:a16="http://schemas.microsoft.com/office/drawing/2014/main" id="{3CAF4344-6164-4757-9436-FF0890431D0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98530" y="734199"/>
            <a:ext cx="6956806" cy="4643667"/>
          </a:xfrm>
          <a:prstGeom prst="rect">
            <a:avLst/>
          </a:prstGeom>
          <a:solidFill>
            <a:srgbClr val="FFFFFF"/>
          </a:solidFill>
        </p:spPr>
      </p:pic>
      <p:sp>
        <p:nvSpPr>
          <p:cNvPr id="2" name="Titre 1">
            <a:extLst>
              <a:ext uri="{FF2B5EF4-FFF2-40B4-BE49-F238E27FC236}">
                <a16:creationId xmlns:a16="http://schemas.microsoft.com/office/drawing/2014/main" id="{21782202-2035-47C3-94A2-E1E924B0569A}"/>
              </a:ext>
            </a:extLst>
          </p:cNvPr>
          <p:cNvSpPr>
            <a:spLocks noGrp="1"/>
          </p:cNvSpPr>
          <p:nvPr>
            <p:ph type="title"/>
          </p:nvPr>
        </p:nvSpPr>
        <p:spPr>
          <a:xfrm>
            <a:off x="588263" y="457200"/>
            <a:ext cx="11018520" cy="553998"/>
          </a:xfrm>
          <a:prstGeom prst="rect">
            <a:avLst/>
          </a:prstGeom>
        </p:spPr>
        <p:txBody>
          <a:bodyPr wrap="square" anchor="t">
            <a:normAutofit/>
          </a:bodyPr>
          <a:lstStyle/>
          <a:p>
            <a:r>
              <a:rPr lang="fr-CA" dirty="0"/>
              <a:t>Windows Console</a:t>
            </a:r>
            <a:endParaRPr lang="fr-FR" dirty="0"/>
          </a:p>
        </p:txBody>
      </p:sp>
      <p:sp>
        <p:nvSpPr>
          <p:cNvPr id="3" name="Espace réservé du contenu 2">
            <a:extLst>
              <a:ext uri="{FF2B5EF4-FFF2-40B4-BE49-F238E27FC236}">
                <a16:creationId xmlns:a16="http://schemas.microsoft.com/office/drawing/2014/main" id="{41E87DD6-85F6-4ED8-B007-362C9E418966}"/>
              </a:ext>
            </a:extLst>
          </p:cNvPr>
          <p:cNvSpPr>
            <a:spLocks noGrp="1"/>
          </p:cNvSpPr>
          <p:nvPr>
            <p:ph sz="quarter" idx="12"/>
          </p:nvPr>
        </p:nvSpPr>
        <p:spPr>
          <a:xfrm>
            <a:off x="584199" y="1435100"/>
            <a:ext cx="5134021" cy="4833938"/>
          </a:xfrm>
          <a:prstGeom prst="rect">
            <a:avLst/>
          </a:prstGeom>
        </p:spPr>
        <p:txBody>
          <a:bodyPr wrap="square">
            <a:normAutofit fontScale="77500" lnSpcReduction="20000"/>
          </a:bodyPr>
          <a:lstStyle/>
          <a:p>
            <a:pPr>
              <a:lnSpc>
                <a:spcPct val="90000"/>
              </a:lnSpc>
            </a:pPr>
            <a:r>
              <a:rPr lang="fr-CA" sz="2600" dirty="0"/>
              <a:t>Un long chemin…</a:t>
            </a:r>
          </a:p>
          <a:p>
            <a:pPr lvl="1">
              <a:lnSpc>
                <a:spcPct val="90000"/>
              </a:lnSpc>
            </a:pPr>
            <a:r>
              <a:rPr lang="fr-CA" sz="2600" dirty="0"/>
              <a:t>Vieux ~30 ans</a:t>
            </a:r>
          </a:p>
          <a:p>
            <a:pPr lvl="1">
              <a:lnSpc>
                <a:spcPct val="90000"/>
              </a:lnSpc>
            </a:pPr>
            <a:r>
              <a:rPr lang="fr-CA" sz="2600" dirty="0"/>
              <a:t>Testé et éprouvé</a:t>
            </a:r>
          </a:p>
          <a:p>
            <a:pPr lvl="1">
              <a:lnSpc>
                <a:spcPct val="90000"/>
              </a:lnSpc>
            </a:pPr>
            <a:r>
              <a:rPr lang="fr-CA" sz="2600" dirty="0"/>
              <a:t>Rapide, petit et efficace</a:t>
            </a:r>
          </a:p>
          <a:p>
            <a:pPr>
              <a:lnSpc>
                <a:spcPct val="90000"/>
              </a:lnSpc>
            </a:pPr>
            <a:endParaRPr lang="fr-CA" sz="2600" dirty="0"/>
          </a:p>
          <a:p>
            <a:pPr>
              <a:lnSpc>
                <a:spcPct val="90000"/>
              </a:lnSpc>
            </a:pPr>
            <a:r>
              <a:rPr lang="fr-CA" sz="2600" dirty="0"/>
              <a:t>Ajouts récents</a:t>
            </a:r>
          </a:p>
          <a:p>
            <a:pPr lvl="1">
              <a:lnSpc>
                <a:spcPct val="90000"/>
              </a:lnSpc>
            </a:pPr>
            <a:r>
              <a:rPr lang="fr-FR" sz="2600" dirty="0"/>
              <a:t>Copier/coller</a:t>
            </a:r>
          </a:p>
          <a:p>
            <a:pPr lvl="1">
              <a:lnSpc>
                <a:spcPct val="90000"/>
              </a:lnSpc>
            </a:pPr>
            <a:r>
              <a:rPr lang="fr-FR" sz="2600" dirty="0"/>
              <a:t>Transparence</a:t>
            </a:r>
          </a:p>
          <a:p>
            <a:pPr lvl="1">
              <a:lnSpc>
                <a:spcPct val="90000"/>
              </a:lnSpc>
            </a:pPr>
            <a:r>
              <a:rPr lang="fr-FR" sz="2600" dirty="0"/>
              <a:t>VT, </a:t>
            </a:r>
            <a:r>
              <a:rPr lang="fr-FR" sz="2600" dirty="0" err="1"/>
              <a:t>tmux</a:t>
            </a:r>
            <a:endParaRPr lang="fr-FR" sz="2600" dirty="0"/>
          </a:p>
          <a:p>
            <a:pPr lvl="1">
              <a:lnSpc>
                <a:spcPct val="90000"/>
              </a:lnSpc>
            </a:pPr>
            <a:r>
              <a:rPr lang="fr-FR" sz="2600" dirty="0"/>
              <a:t>Couleur 24-bits </a:t>
            </a:r>
          </a:p>
          <a:p>
            <a:pPr lvl="1">
              <a:lnSpc>
                <a:spcPct val="90000"/>
              </a:lnSpc>
            </a:pPr>
            <a:r>
              <a:rPr lang="fr-FR" sz="2600" dirty="0"/>
              <a:t>Support de la souris</a:t>
            </a:r>
          </a:p>
          <a:p>
            <a:pPr lvl="1">
              <a:lnSpc>
                <a:spcPct val="90000"/>
              </a:lnSpc>
            </a:pPr>
            <a:r>
              <a:rPr lang="fr-FR" sz="2600" dirty="0" err="1"/>
              <a:t>ConPty</a:t>
            </a:r>
            <a:endParaRPr lang="fr-FR" sz="2600" dirty="0"/>
          </a:p>
          <a:p>
            <a:pPr lvl="1">
              <a:lnSpc>
                <a:spcPct val="90000"/>
              </a:lnSpc>
            </a:pPr>
            <a:endParaRPr lang="fr-FR" sz="2600" dirty="0"/>
          </a:p>
          <a:p>
            <a:pPr>
              <a:lnSpc>
                <a:spcPct val="90000"/>
              </a:lnSpc>
            </a:pPr>
            <a:r>
              <a:rPr lang="fr-FR" sz="3400" dirty="0"/>
              <a:t>Base de code modernisée</a:t>
            </a:r>
          </a:p>
          <a:p>
            <a:pPr lvl="1">
              <a:lnSpc>
                <a:spcPct val="90000"/>
              </a:lnSpc>
            </a:pPr>
            <a:r>
              <a:rPr lang="fr-FR" sz="2600" dirty="0"/>
              <a:t>Refactorisée et modularisée</a:t>
            </a:r>
          </a:p>
          <a:p>
            <a:pPr lvl="1">
              <a:lnSpc>
                <a:spcPct val="90000"/>
              </a:lnSpc>
            </a:pPr>
            <a:r>
              <a:rPr lang="fr-FR" sz="2600" dirty="0"/>
              <a:t>Milliers de lignes de code remplacées avec du C++ moderne, sûr et efficace</a:t>
            </a:r>
          </a:p>
        </p:txBody>
      </p:sp>
    </p:spTree>
    <p:extLst>
      <p:ext uri="{BB962C8B-B14F-4D97-AF65-F5344CB8AC3E}">
        <p14:creationId xmlns:p14="http://schemas.microsoft.com/office/powerpoint/2010/main" val="30869289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500"/>
                                        <p:tgtEl>
                                          <p:spTgt spid="3">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500"/>
                                        <p:tgtEl>
                                          <p:spTgt spid="3">
                                            <p:txEl>
                                              <p:pRg st="7" end="7"/>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8" end="8"/>
                                            </p:txEl>
                                          </p:spTgt>
                                        </p:tgtEl>
                                        <p:attrNameLst>
                                          <p:attrName>style.visibility</p:attrName>
                                        </p:attrNameLst>
                                      </p:cBhvr>
                                      <p:to>
                                        <p:strVal val="visible"/>
                                      </p:to>
                                    </p:set>
                                    <p:animEffect transition="in" filter="fade">
                                      <p:cBhvr>
                                        <p:cTn id="16" dur="500"/>
                                        <p:tgtEl>
                                          <p:spTgt spid="3">
                                            <p:txEl>
                                              <p:pRg st="8" end="8"/>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animEffect transition="in" filter="fade">
                                      <p:cBhvr>
                                        <p:cTn id="19" dur="500"/>
                                        <p:tgtEl>
                                          <p:spTgt spid="3">
                                            <p:txEl>
                                              <p:pRg st="9" end="9"/>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fade">
                                      <p:cBhvr>
                                        <p:cTn id="22" dur="500"/>
                                        <p:tgtEl>
                                          <p:spTgt spid="3">
                                            <p:txEl>
                                              <p:pRg st="10" end="10"/>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animEffect transition="in" filter="fade">
                                      <p:cBhvr>
                                        <p:cTn id="25" dur="500"/>
                                        <p:tgtEl>
                                          <p:spTgt spid="3">
                                            <p:txEl>
                                              <p:pRg st="11" end="1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13" end="13"/>
                                            </p:txEl>
                                          </p:spTgt>
                                        </p:tgtEl>
                                        <p:attrNameLst>
                                          <p:attrName>style.visibility</p:attrName>
                                        </p:attrNameLst>
                                      </p:cBhvr>
                                      <p:to>
                                        <p:strVal val="visible"/>
                                      </p:to>
                                    </p:set>
                                    <p:animEffect transition="in" filter="fade">
                                      <p:cBhvr>
                                        <p:cTn id="30" dur="500"/>
                                        <p:tgtEl>
                                          <p:spTgt spid="3">
                                            <p:txEl>
                                              <p:pRg st="13" end="13"/>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14" end="14"/>
                                            </p:txEl>
                                          </p:spTgt>
                                        </p:tgtEl>
                                        <p:attrNameLst>
                                          <p:attrName>style.visibility</p:attrName>
                                        </p:attrNameLst>
                                      </p:cBhvr>
                                      <p:to>
                                        <p:strVal val="visible"/>
                                      </p:to>
                                    </p:set>
                                    <p:animEffect transition="in" filter="fade">
                                      <p:cBhvr>
                                        <p:cTn id="33" dur="500"/>
                                        <p:tgtEl>
                                          <p:spTgt spid="3">
                                            <p:txEl>
                                              <p:pRg st="14" end="14"/>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15" end="15"/>
                                            </p:txEl>
                                          </p:spTgt>
                                        </p:tgtEl>
                                        <p:attrNameLst>
                                          <p:attrName>style.visibility</p:attrName>
                                        </p:attrNameLst>
                                      </p:cBhvr>
                                      <p:to>
                                        <p:strVal val="visible"/>
                                      </p:to>
                                    </p:set>
                                    <p:animEffect transition="in" filter="fade">
                                      <p:cBhvr>
                                        <p:cTn id="36"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EE08941-6D0A-4CAA-BEA0-B624390F717B}"/>
              </a:ext>
            </a:extLst>
          </p:cNvPr>
          <p:cNvSpPr/>
          <p:nvPr/>
        </p:nvSpPr>
        <p:spPr bwMode="auto">
          <a:xfrm>
            <a:off x="4188313" y="2732448"/>
            <a:ext cx="5545566" cy="2496161"/>
          </a:xfrm>
          <a:prstGeom prst="rect">
            <a:avLst/>
          </a:prstGeom>
          <a:solidFill>
            <a:srgbClr val="E6E6E6"/>
          </a:solidFill>
          <a:ln w="38100">
            <a:solidFill>
              <a:srgbClr val="D83B0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6" name="Rectangle 5">
            <a:extLst>
              <a:ext uri="{FF2B5EF4-FFF2-40B4-BE49-F238E27FC236}">
                <a16:creationId xmlns:a16="http://schemas.microsoft.com/office/drawing/2014/main" id="{F2ED6F87-63FD-4AA5-8F9A-7BB1CB27D414}"/>
              </a:ext>
            </a:extLst>
          </p:cNvPr>
          <p:cNvSpPr/>
          <p:nvPr/>
        </p:nvSpPr>
        <p:spPr bwMode="auto">
          <a:xfrm>
            <a:off x="4091493" y="5613755"/>
            <a:ext cx="5803748" cy="80092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Subsystems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DirectX (Kernel, drivers, device access, …)</a:t>
            </a:r>
          </a:p>
        </p:txBody>
      </p:sp>
      <p:sp>
        <p:nvSpPr>
          <p:cNvPr id="43" name="Rectangle 42">
            <a:extLst>
              <a:ext uri="{FF2B5EF4-FFF2-40B4-BE49-F238E27FC236}">
                <a16:creationId xmlns:a16="http://schemas.microsoft.com/office/drawing/2014/main" id="{0353764E-B84F-4A87-B6B7-B9096E3B2E0F}"/>
              </a:ext>
            </a:extLst>
          </p:cNvPr>
          <p:cNvSpPr/>
          <p:nvPr/>
        </p:nvSpPr>
        <p:spPr bwMode="auto">
          <a:xfrm>
            <a:off x="4312026" y="4231370"/>
            <a:ext cx="5295337" cy="812603"/>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Composition, animations</a:t>
            </a: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input, windowing</a:t>
            </a:r>
          </a:p>
        </p:txBody>
      </p:sp>
      <p:sp>
        <p:nvSpPr>
          <p:cNvPr id="44" name="Rectangle 43">
            <a:extLst>
              <a:ext uri="{FF2B5EF4-FFF2-40B4-BE49-F238E27FC236}">
                <a16:creationId xmlns:a16="http://schemas.microsoft.com/office/drawing/2014/main" id="{DE784239-838B-4C98-AA4A-AA4934AFC3F1}"/>
              </a:ext>
            </a:extLst>
          </p:cNvPr>
          <p:cNvSpPr/>
          <p:nvPr/>
        </p:nvSpPr>
        <p:spPr bwMode="auto">
          <a:xfrm>
            <a:off x="4312026" y="3199920"/>
            <a:ext cx="5295337" cy="905989"/>
          </a:xfrm>
          <a:prstGeom prst="rect">
            <a:avLst/>
          </a:prstGeom>
          <a:solidFill>
            <a:srgbClr val="00857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XAML Controls and framework</a:t>
            </a:r>
          </a:p>
        </p:txBody>
      </p:sp>
      <p:sp>
        <p:nvSpPr>
          <p:cNvPr id="48" name="Rectangle 47">
            <a:extLst>
              <a:ext uri="{FF2B5EF4-FFF2-40B4-BE49-F238E27FC236}">
                <a16:creationId xmlns:a16="http://schemas.microsoft.com/office/drawing/2014/main" id="{30EDE5FE-71F9-4D13-A806-5224273E53B7}"/>
              </a:ext>
            </a:extLst>
          </p:cNvPr>
          <p:cNvSpPr/>
          <p:nvPr/>
        </p:nvSpPr>
        <p:spPr bwMode="auto">
          <a:xfrm>
            <a:off x="4312025" y="1977591"/>
            <a:ext cx="2372061" cy="4541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err="1">
                <a:ln>
                  <a:noFill/>
                </a:ln>
                <a:solidFill>
                  <a:srgbClr val="FFFFFF"/>
                </a:solidFill>
                <a:effectLst/>
                <a:uLnTx/>
                <a:uFillTx/>
                <a:latin typeface="Segoe UI Semilight" panose="020B0402040204020203" pitchFamily="34" charset="0"/>
                <a:ea typeface="+mn-ea"/>
                <a:cs typeface="Segoe UI Semilight" panose="020B0402040204020203" pitchFamily="34" charset="0"/>
              </a:rPr>
              <a:t>WinUI</a:t>
            </a: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 Controls</a:t>
            </a:r>
          </a:p>
        </p:txBody>
      </p:sp>
      <p:grpSp>
        <p:nvGrpSpPr>
          <p:cNvPr id="49" name="Group 48">
            <a:extLst>
              <a:ext uri="{FF2B5EF4-FFF2-40B4-BE49-F238E27FC236}">
                <a16:creationId xmlns:a16="http://schemas.microsoft.com/office/drawing/2014/main" id="{E7BA4B1E-CB4B-4B28-99DA-A491570769CE}"/>
              </a:ext>
            </a:extLst>
          </p:cNvPr>
          <p:cNvGrpSpPr/>
          <p:nvPr/>
        </p:nvGrpSpPr>
        <p:grpSpPr>
          <a:xfrm>
            <a:off x="4091493" y="1467536"/>
            <a:ext cx="5803748" cy="3906046"/>
            <a:chOff x="139562" y="1711167"/>
            <a:chExt cx="11923897" cy="3068248"/>
          </a:xfrm>
        </p:grpSpPr>
        <p:sp>
          <p:nvSpPr>
            <p:cNvPr id="50" name="Rectangle 49">
              <a:extLst>
                <a:ext uri="{FF2B5EF4-FFF2-40B4-BE49-F238E27FC236}">
                  <a16:creationId xmlns:a16="http://schemas.microsoft.com/office/drawing/2014/main" id="{1E724914-BD44-4431-A841-C86879848440}"/>
                </a:ext>
              </a:extLst>
            </p:cNvPr>
            <p:cNvSpPr/>
            <p:nvPr/>
          </p:nvSpPr>
          <p:spPr bwMode="auto">
            <a:xfrm>
              <a:off x="139562" y="1861073"/>
              <a:ext cx="11923897" cy="2918342"/>
            </a:xfrm>
            <a:prstGeom prst="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9141B8B9-4722-4BD0-BEB3-B2E5EA67257E}"/>
                </a:ext>
              </a:extLst>
            </p:cNvPr>
            <p:cNvSpPr/>
            <p:nvPr/>
          </p:nvSpPr>
          <p:spPr>
            <a:xfrm>
              <a:off x="2497576" y="1711167"/>
              <a:ext cx="7212046" cy="285884"/>
            </a:xfrm>
            <a:prstGeom prst="rect">
              <a:avLst/>
            </a:prstGeom>
            <a:solidFill>
              <a:schemeClr val="bg1"/>
            </a:solidFill>
            <a:ln w="38100">
              <a:solidFill>
                <a:schemeClr val="tx1"/>
              </a:solidFill>
            </a:ln>
          </p:spPr>
          <p:txBody>
            <a:bodyPr wrap="square" anchor="ctr">
              <a:spAutoFit/>
            </a:bodyPr>
            <a:lstStyle/>
            <a:p>
              <a:pPr marL="0" marR="0" lvl="0" indent="0" algn="ctr" defTabSz="914048" rtl="0" eaLnBrk="1" fontAlgn="auto" latinLnBrk="0" hangingPunct="1">
                <a:lnSpc>
                  <a:spcPct val="100000"/>
                </a:lnSpc>
                <a:spcBef>
                  <a:spcPts val="0"/>
                </a:spcBef>
                <a:spcAft>
                  <a:spcPts val="588"/>
                </a:spcAft>
                <a:buClrTx/>
                <a:buSzTx/>
                <a:buFontTx/>
                <a:buNone/>
                <a:tabLst/>
                <a:defRPr/>
              </a:pPr>
              <a:r>
                <a:rPr kumimoji="0" lang="en-US" sz="1765"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Windows presentation platform</a:t>
              </a:r>
            </a:p>
          </p:txBody>
        </p:sp>
      </p:grpSp>
      <p:cxnSp>
        <p:nvCxnSpPr>
          <p:cNvPr id="13" name="Straight Connector 12">
            <a:extLst>
              <a:ext uri="{FF2B5EF4-FFF2-40B4-BE49-F238E27FC236}">
                <a16:creationId xmlns:a16="http://schemas.microsoft.com/office/drawing/2014/main" id="{B6673071-81B5-4EEF-A5B4-61EB8D16B8EB}"/>
              </a:ext>
            </a:extLst>
          </p:cNvPr>
          <p:cNvCxnSpPr>
            <a:cxnSpLocks/>
          </p:cNvCxnSpPr>
          <p:nvPr/>
        </p:nvCxnSpPr>
        <p:spPr>
          <a:xfrm>
            <a:off x="4115696" y="2549422"/>
            <a:ext cx="5779545" cy="0"/>
          </a:xfrm>
          <a:prstGeom prst="line">
            <a:avLst/>
          </a:prstGeom>
          <a:ln w="38100">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BE89B325-5FB5-4CC9-B69B-446845B3962E}"/>
              </a:ext>
            </a:extLst>
          </p:cNvPr>
          <p:cNvSpPr/>
          <p:nvPr/>
        </p:nvSpPr>
        <p:spPr>
          <a:xfrm>
            <a:off x="4259515" y="2798861"/>
            <a:ext cx="2012089"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“Inbox Windows”</a:t>
            </a:r>
            <a:endParaRPr kumimoji="0" lang="en-US" sz="1765" b="0" i="0" u="none" strike="noStrike" kern="1200" cap="none" spc="0" normalizeH="0" baseline="0" noProof="0" dirty="0">
              <a:ln>
                <a:noFill/>
              </a:ln>
              <a:solidFill>
                <a:srgbClr val="000000"/>
              </a:solidFill>
              <a:effectLst/>
              <a:uLnTx/>
              <a:uFillTx/>
              <a:latin typeface="Segoe UI Semibold"/>
              <a:ea typeface="+mn-ea"/>
              <a:cs typeface="+mn-cs"/>
            </a:endParaRPr>
          </a:p>
        </p:txBody>
      </p:sp>
      <p:sp>
        <p:nvSpPr>
          <p:cNvPr id="18" name="Title 16">
            <a:extLst>
              <a:ext uri="{FF2B5EF4-FFF2-40B4-BE49-F238E27FC236}">
                <a16:creationId xmlns:a16="http://schemas.microsoft.com/office/drawing/2014/main" id="{C707076C-DD89-4E8C-AEAB-21B03705637C}"/>
              </a:ext>
            </a:extLst>
          </p:cNvPr>
          <p:cNvSpPr>
            <a:spLocks noGrp="1"/>
          </p:cNvSpPr>
          <p:nvPr>
            <p:ph type="title"/>
          </p:nvPr>
        </p:nvSpPr>
        <p:spPr>
          <a:xfrm>
            <a:off x="609779" y="447178"/>
            <a:ext cx="10820222" cy="553998"/>
          </a:xfrm>
        </p:spPr>
        <p:txBody>
          <a:bodyPr/>
          <a:lstStyle/>
          <a:p>
            <a:r>
              <a:rPr lang="en-US" dirty="0"/>
              <a:t>Windows 10 presentation platform: Inbox challenge</a:t>
            </a:r>
          </a:p>
        </p:txBody>
      </p:sp>
      <p:sp>
        <p:nvSpPr>
          <p:cNvPr id="37" name="Arrow: Right 2">
            <a:extLst>
              <a:ext uri="{FF2B5EF4-FFF2-40B4-BE49-F238E27FC236}">
                <a16:creationId xmlns:a16="http://schemas.microsoft.com/office/drawing/2014/main" id="{47474E38-3C9B-4DD2-8C46-A48FF60DE5F1}"/>
              </a:ext>
            </a:extLst>
          </p:cNvPr>
          <p:cNvSpPr/>
          <p:nvPr/>
        </p:nvSpPr>
        <p:spPr bwMode="auto">
          <a:xfrm rot="1090270">
            <a:off x="2867648" y="2219200"/>
            <a:ext cx="1421254" cy="693991"/>
          </a:xfrm>
          <a:custGeom>
            <a:avLst/>
            <a:gdLst>
              <a:gd name="connsiteX0" fmla="*/ 0 w 2657739"/>
              <a:gd name="connsiteY0" fmla="*/ 226022 h 904089"/>
              <a:gd name="connsiteX1" fmla="*/ 2205695 w 2657739"/>
              <a:gd name="connsiteY1" fmla="*/ 226022 h 904089"/>
              <a:gd name="connsiteX2" fmla="*/ 2205695 w 2657739"/>
              <a:gd name="connsiteY2" fmla="*/ 0 h 904089"/>
              <a:gd name="connsiteX3" fmla="*/ 2657739 w 2657739"/>
              <a:gd name="connsiteY3" fmla="*/ 452045 h 904089"/>
              <a:gd name="connsiteX4" fmla="*/ 2205695 w 2657739"/>
              <a:gd name="connsiteY4" fmla="*/ 904089 h 904089"/>
              <a:gd name="connsiteX5" fmla="*/ 2205695 w 2657739"/>
              <a:gd name="connsiteY5" fmla="*/ 678067 h 904089"/>
              <a:gd name="connsiteX6" fmla="*/ 0 w 2657739"/>
              <a:gd name="connsiteY6" fmla="*/ 678067 h 904089"/>
              <a:gd name="connsiteX7" fmla="*/ 0 w 2657739"/>
              <a:gd name="connsiteY7" fmla="*/ 226022 h 904089"/>
              <a:gd name="connsiteX0" fmla="*/ 13549 w 2657739"/>
              <a:gd name="connsiteY0" fmla="*/ 400701 h 904089"/>
              <a:gd name="connsiteX1" fmla="*/ 2205695 w 2657739"/>
              <a:gd name="connsiteY1" fmla="*/ 226022 h 904089"/>
              <a:gd name="connsiteX2" fmla="*/ 2205695 w 2657739"/>
              <a:gd name="connsiteY2" fmla="*/ 0 h 904089"/>
              <a:gd name="connsiteX3" fmla="*/ 2657739 w 2657739"/>
              <a:gd name="connsiteY3" fmla="*/ 452045 h 904089"/>
              <a:gd name="connsiteX4" fmla="*/ 2205695 w 2657739"/>
              <a:gd name="connsiteY4" fmla="*/ 904089 h 904089"/>
              <a:gd name="connsiteX5" fmla="*/ 2205695 w 2657739"/>
              <a:gd name="connsiteY5" fmla="*/ 678067 h 904089"/>
              <a:gd name="connsiteX6" fmla="*/ 0 w 2657739"/>
              <a:gd name="connsiteY6" fmla="*/ 678067 h 904089"/>
              <a:gd name="connsiteX7" fmla="*/ 13549 w 2657739"/>
              <a:gd name="connsiteY7" fmla="*/ 400701 h 904089"/>
              <a:gd name="connsiteX0" fmla="*/ 33912 w 2678102"/>
              <a:gd name="connsiteY0" fmla="*/ 400701 h 904089"/>
              <a:gd name="connsiteX1" fmla="*/ 2226058 w 2678102"/>
              <a:gd name="connsiteY1" fmla="*/ 226022 h 904089"/>
              <a:gd name="connsiteX2" fmla="*/ 2226058 w 2678102"/>
              <a:gd name="connsiteY2" fmla="*/ 0 h 904089"/>
              <a:gd name="connsiteX3" fmla="*/ 2678102 w 2678102"/>
              <a:gd name="connsiteY3" fmla="*/ 452045 h 904089"/>
              <a:gd name="connsiteX4" fmla="*/ 2226058 w 2678102"/>
              <a:gd name="connsiteY4" fmla="*/ 904089 h 904089"/>
              <a:gd name="connsiteX5" fmla="*/ 2226058 w 2678102"/>
              <a:gd name="connsiteY5" fmla="*/ 678067 h 904089"/>
              <a:gd name="connsiteX6" fmla="*/ 0 w 2678102"/>
              <a:gd name="connsiteY6" fmla="*/ 601305 h 904089"/>
              <a:gd name="connsiteX7" fmla="*/ 33912 w 2678102"/>
              <a:gd name="connsiteY7" fmla="*/ 400701 h 904089"/>
              <a:gd name="connsiteX0" fmla="*/ 0 w 2644190"/>
              <a:gd name="connsiteY0" fmla="*/ 400701 h 904089"/>
              <a:gd name="connsiteX1" fmla="*/ 2192146 w 2644190"/>
              <a:gd name="connsiteY1" fmla="*/ 226022 h 904089"/>
              <a:gd name="connsiteX2" fmla="*/ 2192146 w 2644190"/>
              <a:gd name="connsiteY2" fmla="*/ 0 h 904089"/>
              <a:gd name="connsiteX3" fmla="*/ 2644190 w 2644190"/>
              <a:gd name="connsiteY3" fmla="*/ 452045 h 904089"/>
              <a:gd name="connsiteX4" fmla="*/ 2192146 w 2644190"/>
              <a:gd name="connsiteY4" fmla="*/ 904089 h 904089"/>
              <a:gd name="connsiteX5" fmla="*/ 2192146 w 2644190"/>
              <a:gd name="connsiteY5" fmla="*/ 678067 h 904089"/>
              <a:gd name="connsiteX6" fmla="*/ 6850 w 2644190"/>
              <a:gd name="connsiteY6" fmla="*/ 611049 h 904089"/>
              <a:gd name="connsiteX7" fmla="*/ 0 w 2644190"/>
              <a:gd name="connsiteY7" fmla="*/ 400701 h 90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190" h="904089">
                <a:moveTo>
                  <a:pt x="0" y="400701"/>
                </a:moveTo>
                <a:lnTo>
                  <a:pt x="2192146" y="226022"/>
                </a:lnTo>
                <a:lnTo>
                  <a:pt x="2192146" y="0"/>
                </a:lnTo>
                <a:lnTo>
                  <a:pt x="2644190" y="452045"/>
                </a:lnTo>
                <a:lnTo>
                  <a:pt x="2192146" y="904089"/>
                </a:lnTo>
                <a:lnTo>
                  <a:pt x="2192146" y="678067"/>
                </a:lnTo>
                <a:lnTo>
                  <a:pt x="6850" y="611049"/>
                </a:lnTo>
                <a:lnTo>
                  <a:pt x="0" y="400701"/>
                </a:lnTo>
                <a:close/>
              </a:path>
            </a:pathLst>
          </a:cu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9781683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ECDEEB2-9DF3-4561-9ECA-D2E2A01B9988}"/>
              </a:ext>
            </a:extLst>
          </p:cNvPr>
          <p:cNvGrpSpPr/>
          <p:nvPr/>
        </p:nvGrpSpPr>
        <p:grpSpPr>
          <a:xfrm>
            <a:off x="288598" y="2087615"/>
            <a:ext cx="5528538" cy="2682770"/>
            <a:chOff x="6192820" y="2663170"/>
            <a:chExt cx="5528538" cy="2682770"/>
          </a:xfrm>
        </p:grpSpPr>
        <p:sp>
          <p:nvSpPr>
            <p:cNvPr id="19" name="Rectangle 18">
              <a:extLst>
                <a:ext uri="{FF2B5EF4-FFF2-40B4-BE49-F238E27FC236}">
                  <a16:creationId xmlns:a16="http://schemas.microsoft.com/office/drawing/2014/main" id="{40F0A617-3ACA-4A1B-B816-38B070DF4450}"/>
                </a:ext>
              </a:extLst>
            </p:cNvPr>
            <p:cNvSpPr/>
            <p:nvPr/>
          </p:nvSpPr>
          <p:spPr bwMode="auto">
            <a:xfrm>
              <a:off x="6192820" y="2663170"/>
              <a:ext cx="5528538" cy="2682770"/>
            </a:xfrm>
            <a:prstGeom prst="rect">
              <a:avLst/>
            </a:prstGeom>
            <a:solidFill>
              <a:schemeClr val="bg1">
                <a:lumMod val="95000"/>
              </a:schemeClr>
            </a:solidFill>
            <a:ln w="38100">
              <a:solidFill>
                <a:srgbClr val="D83B0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BC754E62-7977-407F-87E1-E26FD7314F01}"/>
                </a:ext>
              </a:extLst>
            </p:cNvPr>
            <p:cNvSpPr/>
            <p:nvPr/>
          </p:nvSpPr>
          <p:spPr bwMode="auto">
            <a:xfrm>
              <a:off x="6299503" y="4352112"/>
              <a:ext cx="5295337" cy="812603"/>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Composition, animations</a:t>
              </a: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input, windowing</a:t>
              </a:r>
            </a:p>
          </p:txBody>
        </p:sp>
        <p:sp>
          <p:nvSpPr>
            <p:cNvPr id="21" name="Rectangle 20">
              <a:extLst>
                <a:ext uri="{FF2B5EF4-FFF2-40B4-BE49-F238E27FC236}">
                  <a16:creationId xmlns:a16="http://schemas.microsoft.com/office/drawing/2014/main" id="{3EECB290-4415-42C1-9EC6-83F9AA98AE95}"/>
                </a:ext>
              </a:extLst>
            </p:cNvPr>
            <p:cNvSpPr/>
            <p:nvPr/>
          </p:nvSpPr>
          <p:spPr bwMode="auto">
            <a:xfrm>
              <a:off x="6299503" y="3320662"/>
              <a:ext cx="5295337" cy="905989"/>
            </a:xfrm>
            <a:prstGeom prst="rect">
              <a:avLst/>
            </a:prstGeom>
            <a:solidFill>
              <a:srgbClr val="00857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XAML Controls and framework</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(including new </a:t>
              </a:r>
              <a:r>
                <a:rPr kumimoji="0" lang="en-US" sz="2000" b="0" i="0" u="none" strike="noStrike" kern="0" cap="none" spc="0" normalizeH="0" baseline="0" noProof="0" dirty="0" err="1">
                  <a:ln>
                    <a:noFill/>
                  </a:ln>
                  <a:solidFill>
                    <a:srgbClr val="FFFFFF"/>
                  </a:solidFill>
                  <a:effectLst/>
                  <a:uLnTx/>
                  <a:uFillTx/>
                  <a:latin typeface="Segoe UI Semilight" panose="020B0402040204020203" pitchFamily="34" charset="0"/>
                  <a:ea typeface="+mn-ea"/>
                  <a:cs typeface="Segoe UI Semilight" panose="020B0402040204020203" pitchFamily="34" charset="0"/>
                </a:rPr>
                <a:t>WinUI</a:t>
              </a: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 Controls)</a:t>
              </a:r>
            </a:p>
          </p:txBody>
        </p:sp>
        <p:sp>
          <p:nvSpPr>
            <p:cNvPr id="22" name="Rectangle 21">
              <a:extLst>
                <a:ext uri="{FF2B5EF4-FFF2-40B4-BE49-F238E27FC236}">
                  <a16:creationId xmlns:a16="http://schemas.microsoft.com/office/drawing/2014/main" id="{0B5B8FA1-5BC0-42ED-B82B-40CF6DD7EFAE}"/>
                </a:ext>
              </a:extLst>
            </p:cNvPr>
            <p:cNvSpPr/>
            <p:nvPr/>
          </p:nvSpPr>
          <p:spPr>
            <a:xfrm>
              <a:off x="6246992" y="2808835"/>
              <a:ext cx="3292889"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a:t>
              </a:r>
              <a:r>
                <a:rPr kumimoji="0" lang="en-US" sz="1800" b="0" i="0" u="none" strike="noStrike" kern="0" cap="none" spc="0" normalizeH="0" baseline="0" noProof="0" dirty="0" err="1">
                  <a:ln>
                    <a:noFill/>
                  </a:ln>
                  <a:solidFill>
                    <a:srgbClr val="000000"/>
                  </a:solidFill>
                  <a:effectLst/>
                  <a:uLnTx/>
                  <a:uFillTx/>
                  <a:latin typeface="Segoe UI Semibold"/>
                  <a:ea typeface="+mn-ea"/>
                  <a:cs typeface="Segoe UI Semilight" panose="020B0402040204020203" pitchFamily="34" charset="0"/>
                </a:rPr>
                <a:t>WinUI</a:t>
              </a: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 3.0” (Windows 1703+)</a:t>
              </a:r>
              <a:endParaRPr kumimoji="0" lang="en-US" sz="1765" b="0" i="0" u="none" strike="noStrike" kern="1200" cap="none" spc="0" normalizeH="0" baseline="0" noProof="0" dirty="0">
                <a:ln>
                  <a:noFill/>
                </a:ln>
                <a:solidFill>
                  <a:srgbClr val="000000"/>
                </a:solidFill>
                <a:effectLst/>
                <a:uLnTx/>
                <a:uFillTx/>
                <a:latin typeface="Segoe UI Semibold"/>
                <a:ea typeface="+mn-ea"/>
                <a:cs typeface="+mn-cs"/>
              </a:endParaRPr>
            </a:p>
          </p:txBody>
        </p:sp>
      </p:grpSp>
      <p:grpSp>
        <p:nvGrpSpPr>
          <p:cNvPr id="49" name="Group 48">
            <a:extLst>
              <a:ext uri="{FF2B5EF4-FFF2-40B4-BE49-F238E27FC236}">
                <a16:creationId xmlns:a16="http://schemas.microsoft.com/office/drawing/2014/main" id="{E7BA4B1E-CB4B-4B28-99DA-A491570769CE}"/>
              </a:ext>
            </a:extLst>
          </p:cNvPr>
          <p:cNvGrpSpPr/>
          <p:nvPr/>
        </p:nvGrpSpPr>
        <p:grpSpPr>
          <a:xfrm>
            <a:off x="6096000" y="1538293"/>
            <a:ext cx="5803748" cy="3906046"/>
            <a:chOff x="139562" y="1711167"/>
            <a:chExt cx="11923897" cy="3068248"/>
          </a:xfrm>
          <a:solidFill>
            <a:schemeClr val="bg1"/>
          </a:solidFill>
        </p:grpSpPr>
        <p:sp>
          <p:nvSpPr>
            <p:cNvPr id="50" name="Rectangle 49">
              <a:extLst>
                <a:ext uri="{FF2B5EF4-FFF2-40B4-BE49-F238E27FC236}">
                  <a16:creationId xmlns:a16="http://schemas.microsoft.com/office/drawing/2014/main" id="{1E724914-BD44-4431-A841-C86879848440}"/>
                </a:ext>
              </a:extLst>
            </p:cNvPr>
            <p:cNvSpPr/>
            <p:nvPr/>
          </p:nvSpPr>
          <p:spPr bwMode="auto">
            <a:xfrm>
              <a:off x="139562" y="1861073"/>
              <a:ext cx="11923897" cy="2918342"/>
            </a:xfrm>
            <a:prstGeom prst="rect">
              <a:avLst/>
            </a:prstGeom>
            <a:grp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9141B8B9-4722-4BD0-BEB3-B2E5EA67257E}"/>
                </a:ext>
              </a:extLst>
            </p:cNvPr>
            <p:cNvSpPr/>
            <p:nvPr/>
          </p:nvSpPr>
          <p:spPr>
            <a:xfrm>
              <a:off x="2497576" y="1711167"/>
              <a:ext cx="7212046" cy="285884"/>
            </a:xfrm>
            <a:prstGeom prst="rect">
              <a:avLst/>
            </a:prstGeom>
            <a:grpFill/>
            <a:ln w="38100">
              <a:solidFill>
                <a:schemeClr val="tx1"/>
              </a:solidFill>
            </a:ln>
          </p:spPr>
          <p:txBody>
            <a:bodyPr wrap="square" anchor="ctr">
              <a:spAutoFit/>
            </a:bodyPr>
            <a:lstStyle/>
            <a:p>
              <a:pPr marL="0" marR="0" lvl="0" indent="0" algn="ctr" defTabSz="914048" rtl="0" eaLnBrk="1" fontAlgn="auto" latinLnBrk="0" hangingPunct="1">
                <a:lnSpc>
                  <a:spcPct val="100000"/>
                </a:lnSpc>
                <a:spcBef>
                  <a:spcPts val="0"/>
                </a:spcBef>
                <a:spcAft>
                  <a:spcPts val="588"/>
                </a:spcAft>
                <a:buClrTx/>
                <a:buSzTx/>
                <a:buFontTx/>
                <a:buNone/>
                <a:tabLst/>
                <a:defRPr/>
              </a:pPr>
              <a:r>
                <a:rPr kumimoji="0" lang="en-US" sz="1765"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Windows presentation platform</a:t>
              </a:r>
            </a:p>
          </p:txBody>
        </p:sp>
      </p:grpSp>
      <p:sp>
        <p:nvSpPr>
          <p:cNvPr id="58" name="Rectangle 57">
            <a:extLst>
              <a:ext uri="{FF2B5EF4-FFF2-40B4-BE49-F238E27FC236}">
                <a16:creationId xmlns:a16="http://schemas.microsoft.com/office/drawing/2014/main" id="{DEE08941-6D0A-4CAA-BEA0-B624390F717B}"/>
              </a:ext>
            </a:extLst>
          </p:cNvPr>
          <p:cNvSpPr/>
          <p:nvPr/>
        </p:nvSpPr>
        <p:spPr bwMode="auto">
          <a:xfrm>
            <a:off x="6192820" y="2806620"/>
            <a:ext cx="5545566" cy="2496161"/>
          </a:xfrm>
          <a:prstGeom prst="rect">
            <a:avLst/>
          </a:prstGeom>
          <a:solidFill>
            <a:srgbClr val="E6E6E6"/>
          </a:solidFill>
          <a:ln w="38100">
            <a:solidFill>
              <a:srgbClr val="D83B0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6" name="Rectangle 5">
            <a:extLst>
              <a:ext uri="{FF2B5EF4-FFF2-40B4-BE49-F238E27FC236}">
                <a16:creationId xmlns:a16="http://schemas.microsoft.com/office/drawing/2014/main" id="{F2ED6F87-63FD-4AA5-8F9A-7BB1CB27D414}"/>
              </a:ext>
            </a:extLst>
          </p:cNvPr>
          <p:cNvSpPr/>
          <p:nvPr/>
        </p:nvSpPr>
        <p:spPr bwMode="auto">
          <a:xfrm>
            <a:off x="6096000" y="5684512"/>
            <a:ext cx="5803748" cy="80092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Subsystems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DirectX (Kernel, drivers, device access, …)</a:t>
            </a:r>
          </a:p>
        </p:txBody>
      </p:sp>
      <p:sp>
        <p:nvSpPr>
          <p:cNvPr id="43" name="Rectangle 42">
            <a:extLst>
              <a:ext uri="{FF2B5EF4-FFF2-40B4-BE49-F238E27FC236}">
                <a16:creationId xmlns:a16="http://schemas.microsoft.com/office/drawing/2014/main" id="{0353764E-B84F-4A87-B6B7-B9096E3B2E0F}"/>
              </a:ext>
            </a:extLst>
          </p:cNvPr>
          <p:cNvSpPr/>
          <p:nvPr/>
        </p:nvSpPr>
        <p:spPr bwMode="auto">
          <a:xfrm>
            <a:off x="6316533" y="4302127"/>
            <a:ext cx="5295337" cy="812603"/>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Composition, animations</a:t>
            </a: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input, windowing</a:t>
            </a:r>
          </a:p>
        </p:txBody>
      </p:sp>
      <p:sp>
        <p:nvSpPr>
          <p:cNvPr id="44" name="Rectangle 43">
            <a:extLst>
              <a:ext uri="{FF2B5EF4-FFF2-40B4-BE49-F238E27FC236}">
                <a16:creationId xmlns:a16="http://schemas.microsoft.com/office/drawing/2014/main" id="{DE784239-838B-4C98-AA4A-AA4934AFC3F1}"/>
              </a:ext>
            </a:extLst>
          </p:cNvPr>
          <p:cNvSpPr/>
          <p:nvPr/>
        </p:nvSpPr>
        <p:spPr bwMode="auto">
          <a:xfrm>
            <a:off x="6316533" y="3270677"/>
            <a:ext cx="5295337" cy="905989"/>
          </a:xfrm>
          <a:prstGeom prst="rect">
            <a:avLst/>
          </a:prstGeom>
          <a:solidFill>
            <a:srgbClr val="00857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XAML Controls and framework</a:t>
            </a:r>
          </a:p>
        </p:txBody>
      </p:sp>
      <p:sp>
        <p:nvSpPr>
          <p:cNvPr id="48" name="Rectangle 47">
            <a:extLst>
              <a:ext uri="{FF2B5EF4-FFF2-40B4-BE49-F238E27FC236}">
                <a16:creationId xmlns:a16="http://schemas.microsoft.com/office/drawing/2014/main" id="{30EDE5FE-71F9-4D13-A806-5224273E53B7}"/>
              </a:ext>
            </a:extLst>
          </p:cNvPr>
          <p:cNvSpPr/>
          <p:nvPr/>
        </p:nvSpPr>
        <p:spPr bwMode="auto">
          <a:xfrm>
            <a:off x="6316532" y="2048348"/>
            <a:ext cx="2372061" cy="4541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err="1">
                <a:ln>
                  <a:noFill/>
                </a:ln>
                <a:solidFill>
                  <a:srgbClr val="FFFFFF"/>
                </a:solidFill>
                <a:effectLst/>
                <a:uLnTx/>
                <a:uFillTx/>
                <a:latin typeface="Segoe UI Semilight" panose="020B0402040204020203" pitchFamily="34" charset="0"/>
                <a:ea typeface="+mn-ea"/>
                <a:cs typeface="Segoe UI Semilight" panose="020B0402040204020203" pitchFamily="34" charset="0"/>
              </a:rPr>
              <a:t>WinUI</a:t>
            </a: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 Controls</a:t>
            </a:r>
          </a:p>
        </p:txBody>
      </p:sp>
      <p:cxnSp>
        <p:nvCxnSpPr>
          <p:cNvPr id="13" name="Straight Connector 12">
            <a:extLst>
              <a:ext uri="{FF2B5EF4-FFF2-40B4-BE49-F238E27FC236}">
                <a16:creationId xmlns:a16="http://schemas.microsoft.com/office/drawing/2014/main" id="{B6673071-81B5-4EEF-A5B4-61EB8D16B8EB}"/>
              </a:ext>
            </a:extLst>
          </p:cNvPr>
          <p:cNvCxnSpPr>
            <a:cxnSpLocks/>
          </p:cNvCxnSpPr>
          <p:nvPr/>
        </p:nvCxnSpPr>
        <p:spPr>
          <a:xfrm>
            <a:off x="6120203" y="2620179"/>
            <a:ext cx="5779545" cy="0"/>
          </a:xfrm>
          <a:prstGeom prst="line">
            <a:avLst/>
          </a:prstGeom>
          <a:ln w="38100">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BE89B325-5FB5-4CC9-B69B-446845B3962E}"/>
              </a:ext>
            </a:extLst>
          </p:cNvPr>
          <p:cNvSpPr/>
          <p:nvPr/>
        </p:nvSpPr>
        <p:spPr>
          <a:xfrm>
            <a:off x="6264022" y="2869618"/>
            <a:ext cx="2775119"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Inbox Windows (service)</a:t>
            </a:r>
            <a:endParaRPr kumimoji="0" lang="en-US" sz="1765" b="0" i="0" u="none" strike="noStrike" kern="1200" cap="none" spc="0" normalizeH="0" baseline="0" noProof="0" dirty="0">
              <a:ln>
                <a:noFill/>
              </a:ln>
              <a:solidFill>
                <a:srgbClr val="000000"/>
              </a:solidFill>
              <a:effectLst/>
              <a:uLnTx/>
              <a:uFillTx/>
              <a:latin typeface="Segoe UI Semibold"/>
              <a:ea typeface="+mn-ea"/>
              <a:cs typeface="+mn-cs"/>
            </a:endParaRPr>
          </a:p>
        </p:txBody>
      </p:sp>
      <p:sp>
        <p:nvSpPr>
          <p:cNvPr id="18" name="Title 16">
            <a:extLst>
              <a:ext uri="{FF2B5EF4-FFF2-40B4-BE49-F238E27FC236}">
                <a16:creationId xmlns:a16="http://schemas.microsoft.com/office/drawing/2014/main" id="{C707076C-DD89-4E8C-AEAB-21B03705637C}"/>
              </a:ext>
            </a:extLst>
          </p:cNvPr>
          <p:cNvSpPr>
            <a:spLocks noGrp="1"/>
          </p:cNvSpPr>
          <p:nvPr>
            <p:ph type="title"/>
          </p:nvPr>
        </p:nvSpPr>
        <p:spPr>
          <a:xfrm>
            <a:off x="609779" y="447178"/>
            <a:ext cx="10820222" cy="553998"/>
          </a:xfrm>
        </p:spPr>
        <p:txBody>
          <a:bodyPr/>
          <a:lstStyle/>
          <a:p>
            <a:r>
              <a:rPr lang="en-US" dirty="0"/>
              <a:t>Windows 10 presentation platform</a:t>
            </a:r>
          </a:p>
        </p:txBody>
      </p:sp>
      <p:sp>
        <p:nvSpPr>
          <p:cNvPr id="23" name="Rectangle 22">
            <a:extLst>
              <a:ext uri="{FF2B5EF4-FFF2-40B4-BE49-F238E27FC236}">
                <a16:creationId xmlns:a16="http://schemas.microsoft.com/office/drawing/2014/main" id="{5546AB0F-782A-47BC-9C3F-F64BCBF4623B}"/>
              </a:ext>
            </a:extLst>
          </p:cNvPr>
          <p:cNvSpPr/>
          <p:nvPr/>
        </p:nvSpPr>
        <p:spPr bwMode="auto">
          <a:xfrm>
            <a:off x="292252" y="5684512"/>
            <a:ext cx="5524884" cy="80092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Subsystems (1703+)</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DirectX (Kernel, drivers, device access, …)</a:t>
            </a:r>
          </a:p>
        </p:txBody>
      </p:sp>
      <p:cxnSp>
        <p:nvCxnSpPr>
          <p:cNvPr id="24" name="Straight Connector 23">
            <a:extLst>
              <a:ext uri="{FF2B5EF4-FFF2-40B4-BE49-F238E27FC236}">
                <a16:creationId xmlns:a16="http://schemas.microsoft.com/office/drawing/2014/main" id="{22FB9BD3-13DC-48C0-AC38-A2EEEFA96C76}"/>
              </a:ext>
            </a:extLst>
          </p:cNvPr>
          <p:cNvCxnSpPr>
            <a:cxnSpLocks/>
          </p:cNvCxnSpPr>
          <p:nvPr/>
        </p:nvCxnSpPr>
        <p:spPr>
          <a:xfrm>
            <a:off x="240345" y="5302781"/>
            <a:ext cx="5652455" cy="0"/>
          </a:xfrm>
          <a:prstGeom prst="line">
            <a:avLst/>
          </a:prstGeom>
          <a:ln w="38100">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7094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6="http://schemas.microsoft.com/office/drawing/2014/main"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E7BA4B1E-CB4B-4B28-99DA-A491570769CE}"/>
              </a:ext>
            </a:extLst>
          </p:cNvPr>
          <p:cNvGrpSpPr/>
          <p:nvPr/>
        </p:nvGrpSpPr>
        <p:grpSpPr>
          <a:xfrm>
            <a:off x="848959" y="1421080"/>
            <a:ext cx="5803748" cy="3570336"/>
            <a:chOff x="139562" y="1697004"/>
            <a:chExt cx="11923897" cy="3082411"/>
          </a:xfrm>
          <a:solidFill>
            <a:schemeClr val="bg1"/>
          </a:solidFill>
        </p:grpSpPr>
        <p:sp>
          <p:nvSpPr>
            <p:cNvPr id="50" name="Rectangle 49">
              <a:extLst>
                <a:ext uri="{FF2B5EF4-FFF2-40B4-BE49-F238E27FC236}">
                  <a16:creationId xmlns:a16="http://schemas.microsoft.com/office/drawing/2014/main" id="{1E724914-BD44-4431-A841-C86879848440}"/>
                </a:ext>
              </a:extLst>
            </p:cNvPr>
            <p:cNvSpPr/>
            <p:nvPr/>
          </p:nvSpPr>
          <p:spPr bwMode="auto">
            <a:xfrm>
              <a:off x="139562" y="1861073"/>
              <a:ext cx="11923897" cy="2918342"/>
            </a:xfrm>
            <a:prstGeom prst="rect">
              <a:avLst/>
            </a:prstGeom>
            <a:grp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9141B8B9-4722-4BD0-BEB3-B2E5EA67257E}"/>
                </a:ext>
              </a:extLst>
            </p:cNvPr>
            <p:cNvSpPr/>
            <p:nvPr/>
          </p:nvSpPr>
          <p:spPr>
            <a:xfrm>
              <a:off x="2497576" y="1697004"/>
              <a:ext cx="7212046" cy="314209"/>
            </a:xfrm>
            <a:prstGeom prst="rect">
              <a:avLst/>
            </a:prstGeom>
            <a:grpFill/>
            <a:ln w="38100">
              <a:solidFill>
                <a:schemeClr val="tx1"/>
              </a:solidFill>
            </a:ln>
          </p:spPr>
          <p:txBody>
            <a:bodyPr wrap="square" anchor="ctr">
              <a:spAutoFit/>
            </a:bodyPr>
            <a:lstStyle/>
            <a:p>
              <a:pPr marL="0" marR="0" lvl="0" indent="0" algn="ctr" defTabSz="914048" rtl="0" eaLnBrk="1" fontAlgn="auto" latinLnBrk="0" hangingPunct="1">
                <a:lnSpc>
                  <a:spcPct val="100000"/>
                </a:lnSpc>
                <a:spcBef>
                  <a:spcPts val="0"/>
                </a:spcBef>
                <a:spcAft>
                  <a:spcPts val="588"/>
                </a:spcAft>
                <a:buClrTx/>
                <a:buSzTx/>
                <a:buFontTx/>
                <a:buNone/>
                <a:tabLst/>
                <a:defRPr/>
              </a:pPr>
              <a:r>
                <a:rPr kumimoji="0" lang="en-US" sz="1765"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Windows presentation platform</a:t>
              </a:r>
            </a:p>
          </p:txBody>
        </p:sp>
      </p:grpSp>
      <p:sp>
        <p:nvSpPr>
          <p:cNvPr id="18" name="Title 16">
            <a:extLst>
              <a:ext uri="{FF2B5EF4-FFF2-40B4-BE49-F238E27FC236}">
                <a16:creationId xmlns:a16="http://schemas.microsoft.com/office/drawing/2014/main" id="{C707076C-DD89-4E8C-AEAB-21B03705637C}"/>
              </a:ext>
            </a:extLst>
          </p:cNvPr>
          <p:cNvSpPr>
            <a:spLocks noGrp="1"/>
          </p:cNvSpPr>
          <p:nvPr>
            <p:ph type="title"/>
          </p:nvPr>
        </p:nvSpPr>
        <p:spPr>
          <a:xfrm>
            <a:off x="609779" y="423759"/>
            <a:ext cx="10820222" cy="553998"/>
          </a:xfrm>
        </p:spPr>
        <p:txBody>
          <a:bodyPr/>
          <a:lstStyle/>
          <a:p>
            <a:r>
              <a:rPr lang="en-US" dirty="0" err="1"/>
              <a:t>WinUI</a:t>
            </a:r>
            <a:r>
              <a:rPr lang="en-US" dirty="0"/>
              <a:t> 3.0</a:t>
            </a:r>
          </a:p>
        </p:txBody>
      </p:sp>
      <p:sp>
        <p:nvSpPr>
          <p:cNvPr id="23" name="Rectangle 22">
            <a:extLst>
              <a:ext uri="{FF2B5EF4-FFF2-40B4-BE49-F238E27FC236}">
                <a16:creationId xmlns:a16="http://schemas.microsoft.com/office/drawing/2014/main" id="{5546AB0F-782A-47BC-9C3F-F64BCBF4623B}"/>
              </a:ext>
            </a:extLst>
          </p:cNvPr>
          <p:cNvSpPr/>
          <p:nvPr/>
        </p:nvSpPr>
        <p:spPr bwMode="auto">
          <a:xfrm>
            <a:off x="848959" y="5609896"/>
            <a:ext cx="5852155" cy="80092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Subsystems (1703+)</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DirectX (Kernel, drivers, device access, …)</a:t>
            </a:r>
          </a:p>
        </p:txBody>
      </p:sp>
      <p:cxnSp>
        <p:nvCxnSpPr>
          <p:cNvPr id="24" name="Straight Connector 23">
            <a:extLst>
              <a:ext uri="{FF2B5EF4-FFF2-40B4-BE49-F238E27FC236}">
                <a16:creationId xmlns:a16="http://schemas.microsoft.com/office/drawing/2014/main" id="{22FB9BD3-13DC-48C0-AC38-A2EEEFA96C76}"/>
              </a:ext>
            </a:extLst>
          </p:cNvPr>
          <p:cNvCxnSpPr>
            <a:cxnSpLocks/>
          </p:cNvCxnSpPr>
          <p:nvPr/>
        </p:nvCxnSpPr>
        <p:spPr>
          <a:xfrm>
            <a:off x="848959" y="5318785"/>
            <a:ext cx="5803748" cy="0"/>
          </a:xfrm>
          <a:prstGeom prst="line">
            <a:avLst/>
          </a:prstGeom>
          <a:ln w="38100">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BECDEEB2-9DF3-4561-9ECA-D2E2A01B9988}"/>
              </a:ext>
            </a:extLst>
          </p:cNvPr>
          <p:cNvGrpSpPr/>
          <p:nvPr/>
        </p:nvGrpSpPr>
        <p:grpSpPr>
          <a:xfrm>
            <a:off x="986564" y="2030954"/>
            <a:ext cx="5528538" cy="2682770"/>
            <a:chOff x="6192820" y="2663170"/>
            <a:chExt cx="5528538" cy="2682770"/>
          </a:xfrm>
        </p:grpSpPr>
        <p:sp>
          <p:nvSpPr>
            <p:cNvPr id="19" name="Rectangle 18">
              <a:extLst>
                <a:ext uri="{FF2B5EF4-FFF2-40B4-BE49-F238E27FC236}">
                  <a16:creationId xmlns:a16="http://schemas.microsoft.com/office/drawing/2014/main" id="{40F0A617-3ACA-4A1B-B816-38B070DF4450}"/>
                </a:ext>
              </a:extLst>
            </p:cNvPr>
            <p:cNvSpPr/>
            <p:nvPr/>
          </p:nvSpPr>
          <p:spPr bwMode="auto">
            <a:xfrm>
              <a:off x="6192820" y="2663170"/>
              <a:ext cx="5528538" cy="2682770"/>
            </a:xfrm>
            <a:prstGeom prst="rect">
              <a:avLst/>
            </a:prstGeom>
            <a:solidFill>
              <a:schemeClr val="bg1">
                <a:lumMod val="95000"/>
              </a:schemeClr>
            </a:solidFill>
            <a:ln w="38100">
              <a:solidFill>
                <a:srgbClr val="D83B0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BC754E62-7977-407F-87E1-E26FD7314F01}"/>
                </a:ext>
              </a:extLst>
            </p:cNvPr>
            <p:cNvSpPr/>
            <p:nvPr/>
          </p:nvSpPr>
          <p:spPr bwMode="auto">
            <a:xfrm>
              <a:off x="6299503" y="4352112"/>
              <a:ext cx="5295337" cy="812603"/>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Composition, animations</a:t>
              </a: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input, windowing</a:t>
              </a:r>
            </a:p>
          </p:txBody>
        </p:sp>
        <p:sp>
          <p:nvSpPr>
            <p:cNvPr id="21" name="Rectangle 20">
              <a:extLst>
                <a:ext uri="{FF2B5EF4-FFF2-40B4-BE49-F238E27FC236}">
                  <a16:creationId xmlns:a16="http://schemas.microsoft.com/office/drawing/2014/main" id="{3EECB290-4415-42C1-9EC6-83F9AA98AE95}"/>
                </a:ext>
              </a:extLst>
            </p:cNvPr>
            <p:cNvSpPr/>
            <p:nvPr/>
          </p:nvSpPr>
          <p:spPr bwMode="auto">
            <a:xfrm>
              <a:off x="6299503" y="3320662"/>
              <a:ext cx="5295337" cy="905989"/>
            </a:xfrm>
            <a:prstGeom prst="rect">
              <a:avLst/>
            </a:prstGeom>
            <a:solidFill>
              <a:srgbClr val="00857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XAML Controls and framework</a:t>
              </a:r>
            </a:p>
          </p:txBody>
        </p:sp>
        <p:sp>
          <p:nvSpPr>
            <p:cNvPr id="22" name="Rectangle 21">
              <a:extLst>
                <a:ext uri="{FF2B5EF4-FFF2-40B4-BE49-F238E27FC236}">
                  <a16:creationId xmlns:a16="http://schemas.microsoft.com/office/drawing/2014/main" id="{0B5B8FA1-5BC0-42ED-B82B-40CF6DD7EFAE}"/>
                </a:ext>
              </a:extLst>
            </p:cNvPr>
            <p:cNvSpPr/>
            <p:nvPr/>
          </p:nvSpPr>
          <p:spPr>
            <a:xfrm>
              <a:off x="6246992" y="2808835"/>
              <a:ext cx="3292889"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a:t>
              </a:r>
              <a:r>
                <a:rPr kumimoji="0" lang="en-US" sz="1800" b="0" i="0" u="none" strike="noStrike" kern="0" cap="none" spc="0" normalizeH="0" baseline="0" noProof="0" dirty="0" err="1">
                  <a:ln>
                    <a:noFill/>
                  </a:ln>
                  <a:solidFill>
                    <a:srgbClr val="000000"/>
                  </a:solidFill>
                  <a:effectLst/>
                  <a:uLnTx/>
                  <a:uFillTx/>
                  <a:latin typeface="Segoe UI Semibold"/>
                  <a:ea typeface="+mn-ea"/>
                  <a:cs typeface="Segoe UI Semilight" panose="020B0402040204020203" pitchFamily="34" charset="0"/>
                </a:rPr>
                <a:t>WinUI</a:t>
              </a:r>
              <a:r>
                <a:rPr kumimoji="0" lang="en-US" sz="1800" b="0" i="0" u="none" strike="noStrike" kern="0" cap="none" spc="0" normalizeH="0" baseline="0" noProof="0" dirty="0">
                  <a:ln>
                    <a:noFill/>
                  </a:ln>
                  <a:solidFill>
                    <a:srgbClr val="000000"/>
                  </a:solidFill>
                  <a:effectLst/>
                  <a:uLnTx/>
                  <a:uFillTx/>
                  <a:latin typeface="Segoe UI Semibold"/>
                  <a:ea typeface="+mn-ea"/>
                  <a:cs typeface="Segoe UI Semilight" panose="020B0402040204020203" pitchFamily="34" charset="0"/>
                </a:rPr>
                <a:t> 3.0” (Windows 1703+)</a:t>
              </a:r>
              <a:endParaRPr kumimoji="0" lang="en-US" sz="1765" b="0" i="0" u="none" strike="noStrike" kern="1200" cap="none" spc="0" normalizeH="0" baseline="0" noProof="0" dirty="0">
                <a:ln>
                  <a:noFill/>
                </a:ln>
                <a:solidFill>
                  <a:srgbClr val="000000"/>
                </a:solidFill>
                <a:effectLst/>
                <a:uLnTx/>
                <a:uFillTx/>
                <a:latin typeface="Segoe UI Semibold"/>
                <a:ea typeface="+mn-ea"/>
                <a:cs typeface="+mn-cs"/>
              </a:endParaRPr>
            </a:p>
          </p:txBody>
        </p:sp>
      </p:grpSp>
      <p:sp>
        <p:nvSpPr>
          <p:cNvPr id="25" name="Rectangle 24">
            <a:extLst>
              <a:ext uri="{FF2B5EF4-FFF2-40B4-BE49-F238E27FC236}">
                <a16:creationId xmlns:a16="http://schemas.microsoft.com/office/drawing/2014/main" id="{2DDBB2F1-9649-42C4-BDD5-F53A24BE6965}"/>
              </a:ext>
            </a:extLst>
          </p:cNvPr>
          <p:cNvSpPr/>
          <p:nvPr/>
        </p:nvSpPr>
        <p:spPr>
          <a:xfrm>
            <a:off x="7131585" y="1600054"/>
            <a:ext cx="4798646" cy="2708434"/>
          </a:xfrm>
          <a:prstGeom prst="rect">
            <a:avLst/>
          </a:prstGeom>
          <a:noFill/>
          <a:ln w="28575">
            <a:noFill/>
          </a:ln>
        </p:spPr>
        <p:txBody>
          <a:bodyPr wrap="square">
            <a:spAutoFit/>
          </a:bodyPr>
          <a:lstStyle/>
          <a:p>
            <a:pPr marL="0" marR="0" lvl="0" indent="0" algn="l" defTabSz="914048" rtl="0" eaLnBrk="1" fontAlgn="auto" latinLnBrk="0" hangingPunct="1">
              <a:lnSpc>
                <a:spcPct val="100000"/>
              </a:lnSpc>
              <a:spcBef>
                <a:spcPts val="1800"/>
              </a:spcBef>
              <a:spcAft>
                <a:spcPts val="0"/>
              </a:spcAft>
              <a:buClrTx/>
              <a:buSzTx/>
              <a:buFontTx/>
              <a:buNone/>
              <a:tabLst/>
              <a:defRPr/>
            </a:pPr>
            <a:r>
              <a:rPr kumimoji="0" lang="en-US" sz="2200" b="0" i="0" u="none" strike="noStrike" kern="0" cap="none" spc="0" normalizeH="0" baseline="0" noProof="0" dirty="0" err="1">
                <a:ln>
                  <a:noFill/>
                </a:ln>
                <a:solidFill>
                  <a:srgbClr val="000000"/>
                </a:solidFill>
                <a:effectLst/>
                <a:uLnTx/>
                <a:uFillTx/>
                <a:latin typeface="Segoe UI Semilight" panose="020B0402040204020203" pitchFamily="34" charset="0"/>
                <a:ea typeface="+mn-ea"/>
                <a:cs typeface="Segoe UI Semilight" panose="020B0402040204020203" pitchFamily="34" charset="0"/>
              </a:rPr>
              <a:t>Même</a:t>
            </a:r>
            <a:r>
              <a:rPr kumimoji="0" lang="en-US" sz="22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 </a:t>
            </a:r>
            <a:r>
              <a:rPr kumimoji="0" lang="en-US" sz="2200" b="0" i="0" u="none" strike="noStrike" kern="0" cap="none" spc="0" normalizeH="0" baseline="0" noProof="0" dirty="0" err="1">
                <a:ln>
                  <a:noFill/>
                </a:ln>
                <a:solidFill>
                  <a:srgbClr val="000000"/>
                </a:solidFill>
                <a:effectLst/>
                <a:uLnTx/>
                <a:uFillTx/>
                <a:latin typeface="Segoe UI Semilight" panose="020B0402040204020203" pitchFamily="34" charset="0"/>
                <a:ea typeface="+mn-ea"/>
                <a:cs typeface="Segoe UI Semilight" panose="020B0402040204020203" pitchFamily="34" charset="0"/>
              </a:rPr>
              <a:t>WinUI</a:t>
            </a:r>
            <a:r>
              <a:rPr kumimoji="0" lang="en-US" sz="22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 :</a:t>
            </a:r>
          </a:p>
          <a:p>
            <a:pPr marL="285750" lvl="0" indent="-285750" defTabSz="914048">
              <a:spcBef>
                <a:spcPts val="1800"/>
              </a:spcBef>
              <a:buFont typeface="Arial" panose="020B0604020202020204" pitchFamily="34" charset="0"/>
              <a:buChar char="•"/>
              <a:defRPr/>
            </a:pPr>
            <a:r>
              <a:rPr lang="en-US" sz="2200" kern="0" dirty="0" err="1">
                <a:solidFill>
                  <a:srgbClr val="000000"/>
                </a:solidFill>
                <a:latin typeface="Segoe UI Semilight" panose="020B0402040204020203" pitchFamily="34" charset="0"/>
                <a:cs typeface="Segoe UI Semilight" panose="020B0402040204020203" pitchFamily="34" charset="0"/>
              </a:rPr>
              <a:t>Paquets</a:t>
            </a:r>
            <a:r>
              <a:rPr lang="en-US" sz="2200" kern="0" dirty="0">
                <a:solidFill>
                  <a:srgbClr val="000000"/>
                </a:solidFill>
                <a:latin typeface="Segoe UI Semilight" panose="020B0402040204020203" pitchFamily="34" charset="0"/>
                <a:cs typeface="Segoe UI Semilight" panose="020B0402040204020203" pitchFamily="34" charset="0"/>
              </a:rPr>
              <a:t> </a:t>
            </a:r>
            <a:r>
              <a:rPr kumimoji="0" lang="en-US" sz="22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NuGet/framework (</a:t>
            </a:r>
            <a:r>
              <a:rPr kumimoji="0" lang="en-US" sz="2200" b="0" i="0" u="none" strike="noStrike" kern="0" cap="none" spc="0" normalizeH="0" baseline="0" noProof="0" dirty="0" err="1">
                <a:ln>
                  <a:noFill/>
                </a:ln>
                <a:solidFill>
                  <a:srgbClr val="000000"/>
                </a:solidFill>
                <a:effectLst/>
                <a:uLnTx/>
                <a:uFillTx/>
                <a:latin typeface="Segoe UI Semilight" panose="020B0402040204020203" pitchFamily="34" charset="0"/>
                <a:ea typeface="+mn-ea"/>
                <a:cs typeface="Segoe UI Semilight" panose="020B0402040204020203" pitchFamily="34" charset="0"/>
              </a:rPr>
              <a:t>SxS</a:t>
            </a:r>
            <a:r>
              <a:rPr kumimoji="0" lang="en-US" sz="22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a:t>
            </a:r>
          </a:p>
          <a:p>
            <a:pPr marL="285750" marR="0" lvl="0" indent="-285750" algn="l" defTabSz="914048" rtl="0" eaLnBrk="1" fontAlgn="auto" latinLnBrk="0" hangingPunct="1">
              <a:lnSpc>
                <a:spcPct val="100000"/>
              </a:lnSpc>
              <a:spcBef>
                <a:spcPts val="1800"/>
              </a:spcBef>
              <a:spcAft>
                <a:spcPts val="0"/>
              </a:spcAft>
              <a:buClrTx/>
              <a:buSzTx/>
              <a:buFont typeface="Arial" panose="020B0604020202020204" pitchFamily="34" charset="0"/>
              <a:buChar char="•"/>
              <a:tabLst/>
              <a:defRPr/>
            </a:pPr>
            <a:r>
              <a:rPr kumimoji="0" lang="en-US" sz="22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Nouveau namespace (Microsoft.*)</a:t>
            </a:r>
          </a:p>
          <a:p>
            <a:pPr marL="285750" marR="0" lvl="0" indent="-285750" algn="l" defTabSz="914048" rtl="0" eaLnBrk="1" fontAlgn="auto" latinLnBrk="0" hangingPunct="1">
              <a:lnSpc>
                <a:spcPct val="100000"/>
              </a:lnSpc>
              <a:spcBef>
                <a:spcPts val="1800"/>
              </a:spcBef>
              <a:spcAft>
                <a:spcPts val="0"/>
              </a:spcAft>
              <a:buClrTx/>
              <a:buSzTx/>
              <a:buFont typeface="Arial" panose="020B0604020202020204" pitchFamily="34" charset="0"/>
              <a:buChar char="•"/>
              <a:tabLst/>
              <a:defRPr/>
            </a:pPr>
            <a:r>
              <a:rPr kumimoji="0" lang="en-US" sz="22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Open Source</a:t>
            </a:r>
          </a:p>
          <a:p>
            <a:pPr marL="285750" marR="0" lvl="0" indent="-285750" algn="l" defTabSz="914048" rtl="0" eaLnBrk="1" fontAlgn="auto" latinLnBrk="0" hangingPunct="1">
              <a:lnSpc>
                <a:spcPct val="100000"/>
              </a:lnSpc>
              <a:spcBef>
                <a:spcPts val="1800"/>
              </a:spcBef>
              <a:spcAft>
                <a:spcPts val="0"/>
              </a:spcAft>
              <a:buClrTx/>
              <a:buSzTx/>
              <a:buFont typeface="Arial" panose="020B0604020202020204" pitchFamily="34" charset="0"/>
              <a:buChar char="•"/>
              <a:tabLst/>
              <a:defRPr/>
            </a:pPr>
            <a:r>
              <a:rPr kumimoji="0" lang="en-US" sz="2200" b="0" i="0" u="none" strike="noStrike" kern="0" cap="none" spc="0" normalizeH="0" baseline="0" noProof="0" dirty="0" err="1">
                <a:ln>
                  <a:noFill/>
                </a:ln>
                <a:solidFill>
                  <a:srgbClr val="000000"/>
                </a:solidFill>
                <a:effectLst/>
                <a:uLnTx/>
                <a:uFillTx/>
                <a:latin typeface="Segoe UI Semilight" panose="020B0402040204020203" pitchFamily="34" charset="0"/>
                <a:ea typeface="+mn-ea"/>
                <a:cs typeface="Segoe UI Semilight" panose="020B0402040204020203" pitchFamily="34" charset="0"/>
              </a:rPr>
              <a:t>Outils</a:t>
            </a:r>
            <a:r>
              <a:rPr kumimoji="0" lang="en-US" sz="22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 par </a:t>
            </a:r>
            <a:r>
              <a:rPr kumimoji="0" lang="en-US" sz="2200" b="0" i="0" u="none" strike="noStrike" kern="0" cap="none" spc="0" normalizeH="0" baseline="0" noProof="0" dirty="0" err="1">
                <a:ln>
                  <a:noFill/>
                </a:ln>
                <a:solidFill>
                  <a:srgbClr val="000000"/>
                </a:solidFill>
                <a:effectLst/>
                <a:uLnTx/>
                <a:uFillTx/>
                <a:latin typeface="Segoe UI Semilight" panose="020B0402040204020203" pitchFamily="34" charset="0"/>
                <a:ea typeface="+mn-ea"/>
                <a:cs typeface="Segoe UI Semilight" panose="020B0402040204020203" pitchFamily="34" charset="0"/>
              </a:rPr>
              <a:t>défaut</a:t>
            </a:r>
            <a:r>
              <a:rPr kumimoji="0" lang="en-US" sz="2200" b="0" i="0" u="none" strike="noStrike" kern="0" cap="none" spc="0" normalizeH="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 de </a:t>
            </a:r>
            <a:r>
              <a:rPr kumimoji="0" lang="en-US" sz="22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Visual Studio</a:t>
            </a:r>
          </a:p>
        </p:txBody>
      </p:sp>
      <p:sp>
        <p:nvSpPr>
          <p:cNvPr id="14" name="Oval 13">
            <a:extLst>
              <a:ext uri="{FF2B5EF4-FFF2-40B4-BE49-F238E27FC236}">
                <a16:creationId xmlns:a16="http://schemas.microsoft.com/office/drawing/2014/main" id="{F8FE4ED3-2868-425F-A04D-DF436CFBEC22}"/>
              </a:ext>
            </a:extLst>
          </p:cNvPr>
          <p:cNvSpPr/>
          <p:nvPr/>
        </p:nvSpPr>
        <p:spPr bwMode="auto">
          <a:xfrm rot="19767992">
            <a:off x="4281777" y="3873524"/>
            <a:ext cx="2545263" cy="951021"/>
          </a:xfrm>
          <a:prstGeom prst="ellipse">
            <a:avLst/>
          </a:prstGeom>
          <a:solidFill>
            <a:schemeClr val="bg1"/>
          </a:solidFill>
          <a:ln w="38100">
            <a:solidFill>
              <a:srgbClr val="D83B0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err="1">
                <a:ln>
                  <a:noFill/>
                </a:ln>
                <a:solidFill>
                  <a:srgbClr val="000000"/>
                </a:solidFill>
                <a:effectLst/>
                <a:uLnTx/>
                <a:uFillTx/>
                <a:latin typeface="Segoe UI"/>
                <a:ea typeface="Segoe UI" pitchFamily="34" charset="0"/>
                <a:cs typeface="Segoe UI" pitchFamily="34" charset="0"/>
              </a:rPr>
              <a:t>WinUI</a:t>
            </a:r>
            <a:r>
              <a:rPr kumimoji="0" lang="en-US" sz="18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 3.0</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Preview: Q419</a:t>
            </a:r>
          </a:p>
        </p:txBody>
      </p:sp>
    </p:spTree>
    <p:extLst>
      <p:ext uri="{BB962C8B-B14F-4D97-AF65-F5344CB8AC3E}">
        <p14:creationId xmlns:p14="http://schemas.microsoft.com/office/powerpoint/2010/main" val="616459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6="http://schemas.microsoft.com/office/drawing/2014/main"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xEl>
                                              <p:pRg st="2" end="2"/>
                                            </p:txEl>
                                          </p:spTgt>
                                        </p:tgtEl>
                                        <p:attrNameLst>
                                          <p:attrName>style.visibility</p:attrName>
                                        </p:attrNameLst>
                                      </p:cBhvr>
                                      <p:to>
                                        <p:strVal val="visible"/>
                                      </p:to>
                                    </p:set>
                                    <p:animEffect transition="in" filter="fade">
                                      <p:cBhvr>
                                        <p:cTn id="7" dur="500"/>
                                        <p:tgtEl>
                                          <p:spTgt spid="2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xEl>
                                              <p:pRg st="3" end="3"/>
                                            </p:txEl>
                                          </p:spTgt>
                                        </p:tgtEl>
                                        <p:attrNameLst>
                                          <p:attrName>style.visibility</p:attrName>
                                        </p:attrNameLst>
                                      </p:cBhvr>
                                      <p:to>
                                        <p:strVal val="visible"/>
                                      </p:to>
                                    </p:set>
                                    <p:animEffect transition="in" filter="fade">
                                      <p:cBhvr>
                                        <p:cTn id="12" dur="500"/>
                                        <p:tgtEl>
                                          <p:spTgt spid="2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
                                            <p:txEl>
                                              <p:pRg st="4" end="4"/>
                                            </p:txEl>
                                          </p:spTgt>
                                        </p:tgtEl>
                                        <p:attrNameLst>
                                          <p:attrName>style.visibility</p:attrName>
                                        </p:attrNameLst>
                                      </p:cBhvr>
                                      <p:to>
                                        <p:strVal val="visible"/>
                                      </p:to>
                                    </p:set>
                                    <p:animEffect transition="in" filter="fade">
                                      <p:cBhvr>
                                        <p:cTn id="17" dur="500"/>
                                        <p:tgtEl>
                                          <p:spTgt spid="2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a:t>Layer </a:t>
            </a:r>
            <a:r>
              <a:rPr lang="en-US" dirty="0" err="1"/>
              <a:t>visuel</a:t>
            </a:r>
            <a:r>
              <a:rPr lang="en-US" dirty="0"/>
              <a:t> &amp; </a:t>
            </a:r>
            <a:r>
              <a:rPr lang="en-US" dirty="0" err="1"/>
              <a:t>fenêtes</a:t>
            </a:r>
            <a:r>
              <a:rPr lang="en-US" dirty="0"/>
              <a:t> : </a:t>
            </a:r>
            <a:r>
              <a:rPr lang="en-US" dirty="0" err="1"/>
              <a:t>nouvelles</a:t>
            </a:r>
            <a:r>
              <a:rPr lang="en-US" dirty="0"/>
              <a:t> </a:t>
            </a:r>
            <a:r>
              <a:rPr lang="en-US" dirty="0" err="1"/>
              <a:t>capacités</a:t>
            </a:r>
            <a:endParaRPr lang="en-US" dirty="0"/>
          </a:p>
        </p:txBody>
      </p:sp>
      <p:sp>
        <p:nvSpPr>
          <p:cNvPr id="8" name="Text Placeholder 5">
            <a:extLst>
              <a:ext uri="{FF2B5EF4-FFF2-40B4-BE49-F238E27FC236}">
                <a16:creationId xmlns:a16="http://schemas.microsoft.com/office/drawing/2014/main" id="{7D29E296-48CC-4BC7-B17D-31C31EDA2C4D}"/>
              </a:ext>
            </a:extLst>
          </p:cNvPr>
          <p:cNvSpPr txBox="1">
            <a:spLocks/>
          </p:cNvSpPr>
          <p:nvPr/>
        </p:nvSpPr>
        <p:spPr>
          <a:xfrm>
            <a:off x="1197598" y="5097643"/>
            <a:ext cx="6096000" cy="1456809"/>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AppWindow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DisplayRegion</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Windowing environment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9" name="Text Placeholder 5">
            <a:extLst>
              <a:ext uri="{FF2B5EF4-FFF2-40B4-BE49-F238E27FC236}">
                <a16:creationId xmlns:a16="http://schemas.microsoft.com/office/drawing/2014/main" id="{FF69C265-BF6E-4EBE-B324-E09207AB5FAB}"/>
              </a:ext>
            </a:extLst>
          </p:cNvPr>
          <p:cNvSpPr txBox="1">
            <a:spLocks/>
          </p:cNvSpPr>
          <p:nvPr/>
        </p:nvSpPr>
        <p:spPr>
          <a:xfrm>
            <a:off x="1197598" y="6226831"/>
            <a:ext cx="6096000" cy="79406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CompositionRadialGradientBrush</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pic>
        <p:nvPicPr>
          <p:cNvPr id="12" name="Graphic 11" descr="Checkmark">
            <a:extLst>
              <a:ext uri="{FF2B5EF4-FFF2-40B4-BE49-F238E27FC236}">
                <a16:creationId xmlns:a16="http://schemas.microsoft.com/office/drawing/2014/main" id="{0CBF6B47-60DC-4472-BA1E-460FD01F435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740128" y="1351092"/>
            <a:ext cx="1616242" cy="1616242"/>
          </a:xfrm>
          <a:prstGeom prst="rect">
            <a:avLst/>
          </a:prstGeom>
        </p:spPr>
      </p:pic>
      <p:pic>
        <p:nvPicPr>
          <p:cNvPr id="13" name="Graphic 12" descr="Daily calendar">
            <a:extLst>
              <a:ext uri="{FF2B5EF4-FFF2-40B4-BE49-F238E27FC236}">
                <a16:creationId xmlns:a16="http://schemas.microsoft.com/office/drawing/2014/main" id="{05538F3F-7914-4084-8677-477E62108A0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152091" y="1438178"/>
            <a:ext cx="1616242" cy="1616242"/>
          </a:xfrm>
          <a:prstGeom prst="rect">
            <a:avLst/>
          </a:prstGeom>
        </p:spPr>
      </p:pic>
      <p:pic>
        <p:nvPicPr>
          <p:cNvPr id="14" name="Graphic 13" descr="Single gear">
            <a:extLst>
              <a:ext uri="{FF2B5EF4-FFF2-40B4-BE49-F238E27FC236}">
                <a16:creationId xmlns:a16="http://schemas.microsoft.com/office/drawing/2014/main" id="{63B06462-CF51-45C4-BDEA-70F54A2C780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287879" y="1351092"/>
            <a:ext cx="1616242" cy="1616242"/>
          </a:xfrm>
          <a:prstGeom prst="rect">
            <a:avLst/>
          </a:prstGeom>
        </p:spPr>
      </p:pic>
      <p:sp>
        <p:nvSpPr>
          <p:cNvPr id="16" name="TextBox 15">
            <a:extLst>
              <a:ext uri="{FF2B5EF4-FFF2-40B4-BE49-F238E27FC236}">
                <a16:creationId xmlns:a16="http://schemas.microsoft.com/office/drawing/2014/main" id="{9DC88040-AF30-4987-9BA4-D35BB4061537}"/>
              </a:ext>
            </a:extLst>
          </p:cNvPr>
          <p:cNvSpPr txBox="1"/>
          <p:nvPr/>
        </p:nvSpPr>
        <p:spPr>
          <a:xfrm>
            <a:off x="1197598" y="2996259"/>
            <a:ext cx="347712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Disponible dans 1903</a:t>
            </a:r>
          </a:p>
        </p:txBody>
      </p:sp>
      <p:sp>
        <p:nvSpPr>
          <p:cNvPr id="18" name="TextBox 17">
            <a:extLst>
              <a:ext uri="{FF2B5EF4-FFF2-40B4-BE49-F238E27FC236}">
                <a16:creationId xmlns:a16="http://schemas.microsoft.com/office/drawing/2014/main" id="{0B184B1D-03CC-4F1C-80F5-AFC85754A303}"/>
              </a:ext>
            </a:extLst>
          </p:cNvPr>
          <p:cNvSpPr txBox="1"/>
          <p:nvPr/>
        </p:nvSpPr>
        <p:spPr>
          <a:xfrm>
            <a:off x="4674724" y="3026195"/>
            <a:ext cx="347712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Disponible - Insiders</a:t>
            </a:r>
          </a:p>
        </p:txBody>
      </p:sp>
      <p:sp>
        <p:nvSpPr>
          <p:cNvPr id="19" name="TextBox 18">
            <a:extLst>
              <a:ext uri="{FF2B5EF4-FFF2-40B4-BE49-F238E27FC236}">
                <a16:creationId xmlns:a16="http://schemas.microsoft.com/office/drawing/2014/main" id="{C9950B98-55F9-4F6D-BB4F-A4ACF80B597A}"/>
              </a:ext>
            </a:extLst>
          </p:cNvPr>
          <p:cNvSpPr txBox="1"/>
          <p:nvPr/>
        </p:nvSpPr>
        <p:spPr>
          <a:xfrm>
            <a:off x="8714874" y="3002528"/>
            <a:ext cx="347712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À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venir</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dans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WinUI</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2.x</a:t>
            </a:r>
          </a:p>
        </p:txBody>
      </p:sp>
      <p:sp>
        <p:nvSpPr>
          <p:cNvPr id="15" name="Text Placeholder 5">
            <a:extLst>
              <a:ext uri="{FF2B5EF4-FFF2-40B4-BE49-F238E27FC236}">
                <a16:creationId xmlns:a16="http://schemas.microsoft.com/office/drawing/2014/main" id="{C99C2E0D-999C-493E-A16A-3730DC4840FD}"/>
              </a:ext>
            </a:extLst>
          </p:cNvPr>
          <p:cNvSpPr txBox="1">
            <a:spLocks/>
          </p:cNvSpPr>
          <p:nvPr/>
        </p:nvSpPr>
        <p:spPr>
          <a:xfrm>
            <a:off x="1197598" y="3953715"/>
            <a:ext cx="4865204" cy="10874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SceneVisual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SceneNode</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SceneComponent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22" name="Text Placeholder 5">
            <a:extLst>
              <a:ext uri="{FF2B5EF4-FFF2-40B4-BE49-F238E27FC236}">
                <a16:creationId xmlns:a16="http://schemas.microsoft.com/office/drawing/2014/main" id="{4ADA1AF2-2F98-4DB5-8465-3CABF0188896}"/>
              </a:ext>
            </a:extLst>
          </p:cNvPr>
          <p:cNvSpPr txBox="1">
            <a:spLocks/>
          </p:cNvSpPr>
          <p:nvPr/>
        </p:nvSpPr>
        <p:spPr>
          <a:xfrm>
            <a:off x="4674724" y="3980230"/>
            <a:ext cx="6096000" cy="10874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ParticleEmitterVisual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ParticleGenerator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ParticleBehavior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
        <p:nvSpPr>
          <p:cNvPr id="23" name="Text Placeholder 5">
            <a:extLst>
              <a:ext uri="{FF2B5EF4-FFF2-40B4-BE49-F238E27FC236}">
                <a16:creationId xmlns:a16="http://schemas.microsoft.com/office/drawing/2014/main" id="{B7E5E707-51EA-44CB-BFFD-BB8B65CA6CCB}"/>
              </a:ext>
            </a:extLst>
          </p:cNvPr>
          <p:cNvSpPr txBox="1">
            <a:spLocks/>
          </p:cNvSpPr>
          <p:nvPr/>
        </p:nvSpPr>
        <p:spPr>
          <a:xfrm>
            <a:off x="8714874" y="3950294"/>
            <a:ext cx="4865204" cy="105157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GLTF Loader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3D Viewer Control</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Tree>
    <p:extLst>
      <p:ext uri="{BB962C8B-B14F-4D97-AF65-F5344CB8AC3E}">
        <p14:creationId xmlns:p14="http://schemas.microsoft.com/office/powerpoint/2010/main" val="3152763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svg="http://schemas.microsoft.com/office/drawing/2016/SVG/main" xmlns:a16="http://schemas.microsoft.com/office/drawing/2014/main"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Layer </a:t>
            </a:r>
            <a:r>
              <a:rPr lang="en-US" dirty="0" err="1"/>
              <a:t>visuel</a:t>
            </a:r>
            <a:r>
              <a:rPr lang="en-US" dirty="0"/>
              <a:t> &amp; </a:t>
            </a:r>
            <a:r>
              <a:rPr lang="en-US" dirty="0" err="1"/>
              <a:t>fenêtes</a:t>
            </a:r>
            <a:r>
              <a:rPr lang="en-US" dirty="0"/>
              <a:t> : </a:t>
            </a:r>
            <a:r>
              <a:rPr lang="en-US" dirty="0" err="1"/>
              <a:t>nouvelles</a:t>
            </a:r>
            <a:r>
              <a:rPr lang="en-US" dirty="0"/>
              <a:t> </a:t>
            </a:r>
            <a:r>
              <a:rPr lang="en-US" dirty="0" err="1"/>
              <a:t>capacités</a:t>
            </a:r>
            <a:endParaRPr lang="en-US" dirty="0"/>
          </a:p>
        </p:txBody>
      </p:sp>
      <p:sp>
        <p:nvSpPr>
          <p:cNvPr id="16" name="TextBox 15">
            <a:extLst>
              <a:ext uri="{FF2B5EF4-FFF2-40B4-BE49-F238E27FC236}">
                <a16:creationId xmlns:a16="http://schemas.microsoft.com/office/drawing/2014/main" id="{9DC88040-AF30-4987-9BA4-D35BB4061537}"/>
              </a:ext>
            </a:extLst>
          </p:cNvPr>
          <p:cNvSpPr txBox="1"/>
          <p:nvPr/>
        </p:nvSpPr>
        <p:spPr>
          <a:xfrm>
            <a:off x="1781755" y="2869790"/>
            <a:ext cx="347712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WinUI</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2.x</a:t>
            </a:r>
          </a:p>
        </p:txBody>
      </p:sp>
      <p:sp>
        <p:nvSpPr>
          <p:cNvPr id="18" name="TextBox 17">
            <a:extLst>
              <a:ext uri="{FF2B5EF4-FFF2-40B4-BE49-F238E27FC236}">
                <a16:creationId xmlns:a16="http://schemas.microsoft.com/office/drawing/2014/main" id="{0B184B1D-03CC-4F1C-80F5-AFC85754A303}"/>
              </a:ext>
            </a:extLst>
          </p:cNvPr>
          <p:cNvSpPr txBox="1"/>
          <p:nvPr/>
        </p:nvSpPr>
        <p:spPr>
          <a:xfrm>
            <a:off x="5366372" y="2869790"/>
            <a:ext cx="347712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WinUI</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3.0</a:t>
            </a:r>
          </a:p>
        </p:txBody>
      </p:sp>
      <p:sp>
        <p:nvSpPr>
          <p:cNvPr id="19" name="TextBox 18">
            <a:extLst>
              <a:ext uri="{FF2B5EF4-FFF2-40B4-BE49-F238E27FC236}">
                <a16:creationId xmlns:a16="http://schemas.microsoft.com/office/drawing/2014/main" id="{C9950B98-55F9-4F6D-BB4F-A4ACF80B597A}"/>
              </a:ext>
            </a:extLst>
          </p:cNvPr>
          <p:cNvSpPr txBox="1"/>
          <p:nvPr/>
        </p:nvSpPr>
        <p:spPr>
          <a:xfrm>
            <a:off x="8950989" y="2871992"/>
            <a:ext cx="347712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WinUI</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3.x</a:t>
            </a:r>
          </a:p>
        </p:txBody>
      </p:sp>
      <p:cxnSp>
        <p:nvCxnSpPr>
          <p:cNvPr id="3" name="Straight Arrow Connector 2">
            <a:extLst>
              <a:ext uri="{FF2B5EF4-FFF2-40B4-BE49-F238E27FC236}">
                <a16:creationId xmlns:a16="http://schemas.microsoft.com/office/drawing/2014/main" id="{138C45CE-BEE1-429A-A578-6F0AFE56FD7C}"/>
              </a:ext>
            </a:extLst>
          </p:cNvPr>
          <p:cNvCxnSpPr/>
          <p:nvPr/>
        </p:nvCxnSpPr>
        <p:spPr>
          <a:xfrm>
            <a:off x="790822" y="2347415"/>
            <a:ext cx="10563367" cy="0"/>
          </a:xfrm>
          <a:prstGeom prst="straightConnector1">
            <a:avLst/>
          </a:prstGeom>
          <a:ln w="38100">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 name="Oval 3">
            <a:extLst>
              <a:ext uri="{FF2B5EF4-FFF2-40B4-BE49-F238E27FC236}">
                <a16:creationId xmlns:a16="http://schemas.microsoft.com/office/drawing/2014/main" id="{86A3B720-D849-4884-9298-C4079B58B8D2}"/>
              </a:ext>
            </a:extLst>
          </p:cNvPr>
          <p:cNvSpPr/>
          <p:nvPr/>
        </p:nvSpPr>
        <p:spPr bwMode="auto">
          <a:xfrm>
            <a:off x="2279176" y="2210937"/>
            <a:ext cx="300251" cy="3002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2" name="Oval 21">
            <a:extLst>
              <a:ext uri="{FF2B5EF4-FFF2-40B4-BE49-F238E27FC236}">
                <a16:creationId xmlns:a16="http://schemas.microsoft.com/office/drawing/2014/main" id="{A66CEEF7-959A-4721-9A04-207FACCE768F}"/>
              </a:ext>
            </a:extLst>
          </p:cNvPr>
          <p:cNvSpPr/>
          <p:nvPr/>
        </p:nvSpPr>
        <p:spPr bwMode="auto">
          <a:xfrm>
            <a:off x="5772254" y="2219931"/>
            <a:ext cx="300251" cy="3002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Oval 22">
            <a:extLst>
              <a:ext uri="{FF2B5EF4-FFF2-40B4-BE49-F238E27FC236}">
                <a16:creationId xmlns:a16="http://schemas.microsoft.com/office/drawing/2014/main" id="{6928BB55-4913-4530-A487-AF9FB06767E0}"/>
              </a:ext>
            </a:extLst>
          </p:cNvPr>
          <p:cNvSpPr/>
          <p:nvPr/>
        </p:nvSpPr>
        <p:spPr bwMode="auto">
          <a:xfrm>
            <a:off x="9387411" y="2210937"/>
            <a:ext cx="300251" cy="3002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Text Placeholder 5">
            <a:extLst>
              <a:ext uri="{FF2B5EF4-FFF2-40B4-BE49-F238E27FC236}">
                <a16:creationId xmlns:a16="http://schemas.microsoft.com/office/drawing/2014/main" id="{5CEC6D43-B6B5-4E8B-B71D-0C3ABC88484B}"/>
              </a:ext>
            </a:extLst>
          </p:cNvPr>
          <p:cNvSpPr txBox="1">
            <a:spLocks/>
          </p:cNvSpPr>
          <p:nvPr/>
        </p:nvSpPr>
        <p:spPr>
          <a:xfrm>
            <a:off x="8843498" y="3875979"/>
            <a:ext cx="6096000" cy="1456809"/>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AppWindow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DisplayRegion</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Windowing Environment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24" name="Text Placeholder 5">
            <a:extLst>
              <a:ext uri="{FF2B5EF4-FFF2-40B4-BE49-F238E27FC236}">
                <a16:creationId xmlns:a16="http://schemas.microsoft.com/office/drawing/2014/main" id="{54AD97D9-F4BF-462E-AC5A-2E0446F9CEFB}"/>
              </a:ext>
            </a:extLst>
          </p:cNvPr>
          <p:cNvSpPr txBox="1">
            <a:spLocks/>
          </p:cNvSpPr>
          <p:nvPr/>
        </p:nvSpPr>
        <p:spPr>
          <a:xfrm>
            <a:off x="588263" y="4701667"/>
            <a:ext cx="6096000" cy="79406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CompositionRadialGradientBrush</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25" name="Text Placeholder 5">
            <a:extLst>
              <a:ext uri="{FF2B5EF4-FFF2-40B4-BE49-F238E27FC236}">
                <a16:creationId xmlns:a16="http://schemas.microsoft.com/office/drawing/2014/main" id="{4CAD7112-B4B7-4DC7-AD55-7FDE9C987974}"/>
              </a:ext>
            </a:extLst>
          </p:cNvPr>
          <p:cNvSpPr txBox="1">
            <a:spLocks/>
          </p:cNvSpPr>
          <p:nvPr/>
        </p:nvSpPr>
        <p:spPr>
          <a:xfrm>
            <a:off x="5115807" y="5014824"/>
            <a:ext cx="4865204" cy="1492716"/>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SceneVisual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SceneNode</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SceneComponent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000" dirty="0">
                <a:gradFill>
                  <a:gsLst>
                    <a:gs pos="1250">
                      <a:srgbClr val="000000"/>
                    </a:gs>
                    <a:gs pos="100000">
                      <a:srgbClr val="000000"/>
                    </a:gs>
                  </a:gsLst>
                  <a:lin ang="5400000" scaled="0"/>
                </a:gradFill>
                <a:latin typeface="Consolas" panose="020B0609020204030204" pitchFamily="49" charset="0"/>
                <a:cs typeface="Segoe UI Semilight" panose="020B0402040204020203" pitchFamily="34" charset="0"/>
              </a:rPr>
              <a:t>XAML Islands</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26" name="Text Placeholder 5">
            <a:extLst>
              <a:ext uri="{FF2B5EF4-FFF2-40B4-BE49-F238E27FC236}">
                <a16:creationId xmlns:a16="http://schemas.microsoft.com/office/drawing/2014/main" id="{EABC3C24-40D9-49E3-8CBD-F93ECDE9DD35}"/>
              </a:ext>
            </a:extLst>
          </p:cNvPr>
          <p:cNvSpPr txBox="1">
            <a:spLocks/>
          </p:cNvSpPr>
          <p:nvPr/>
        </p:nvSpPr>
        <p:spPr>
          <a:xfrm>
            <a:off x="5105476" y="3903115"/>
            <a:ext cx="6096000" cy="10874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ParticleEmitterVisual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ParticleGenerator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ParticleBehavior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
        <p:nvSpPr>
          <p:cNvPr id="27" name="Text Placeholder 5">
            <a:extLst>
              <a:ext uri="{FF2B5EF4-FFF2-40B4-BE49-F238E27FC236}">
                <a16:creationId xmlns:a16="http://schemas.microsoft.com/office/drawing/2014/main" id="{EE913F8C-8033-4344-94DB-B3C2D4A03C5B}"/>
              </a:ext>
            </a:extLst>
          </p:cNvPr>
          <p:cNvSpPr txBox="1">
            <a:spLocks/>
          </p:cNvSpPr>
          <p:nvPr/>
        </p:nvSpPr>
        <p:spPr>
          <a:xfrm>
            <a:off x="588263" y="3927347"/>
            <a:ext cx="4865204" cy="105157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GLTF Loader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3D Viewer Control</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Tree>
    <p:extLst>
      <p:ext uri="{BB962C8B-B14F-4D97-AF65-F5344CB8AC3E}">
        <p14:creationId xmlns:p14="http://schemas.microsoft.com/office/powerpoint/2010/main" val="2953817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6="http://schemas.microsoft.com/office/drawing/2014/main"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0-#ppt_w/2"/>
                                          </p:val>
                                        </p:tav>
                                        <p:tav tm="100000">
                                          <p:val>
                                            <p:strVal val="#ppt_x"/>
                                          </p:val>
                                        </p:tav>
                                      </p:tavLst>
                                    </p:anim>
                                    <p:anim calcmode="lin" valueType="num">
                                      <p:cBhvr additive="base">
                                        <p:cTn id="16" dur="500" fill="hold"/>
                                        <p:tgtEl>
                                          <p:spTgt spid="2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0-#ppt_w/2"/>
                                          </p:val>
                                        </p:tav>
                                        <p:tav tm="100000">
                                          <p:val>
                                            <p:strVal val="#ppt_x"/>
                                          </p:val>
                                        </p:tav>
                                      </p:tavLst>
                                    </p:anim>
                                    <p:anim calcmode="lin" valueType="num">
                                      <p:cBhvr additive="base">
                                        <p:cTn id="20"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2" grpId="0" animBg="1"/>
      <p:bldP spid="23"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4200" y="3033713"/>
            <a:ext cx="9144000" cy="498598"/>
          </a:xfrm>
        </p:spPr>
        <p:txBody>
          <a:bodyPr/>
          <a:lstStyle/>
          <a:p>
            <a:r>
              <a:rPr lang="en-US" dirty="0"/>
              <a:t>[Disponible </a:t>
            </a:r>
            <a:r>
              <a:rPr lang="en-US" dirty="0" err="1"/>
              <a:t>maintenant</a:t>
            </a:r>
            <a:r>
              <a:rPr lang="en-US" dirty="0"/>
              <a:t>] </a:t>
            </a:r>
            <a:r>
              <a:rPr lang="en-US" dirty="0" err="1"/>
              <a:t>Contrôles</a:t>
            </a:r>
            <a:r>
              <a:rPr lang="en-US" dirty="0"/>
              <a:t> </a:t>
            </a:r>
            <a:r>
              <a:rPr lang="en-US" dirty="0" err="1"/>
              <a:t>WinUI</a:t>
            </a:r>
            <a:r>
              <a:rPr lang="en-US" dirty="0"/>
              <a:t> 2.1</a:t>
            </a:r>
          </a:p>
        </p:txBody>
      </p:sp>
    </p:spTree>
    <p:extLst>
      <p:ext uri="{BB962C8B-B14F-4D97-AF65-F5344CB8AC3E}">
        <p14:creationId xmlns:p14="http://schemas.microsoft.com/office/powerpoint/2010/main" val="3642199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err="1"/>
              <a:t>WinUI</a:t>
            </a:r>
            <a:r>
              <a:rPr lang="en-US" dirty="0"/>
              <a:t> 2.1 : nouveaux </a:t>
            </a:r>
            <a:r>
              <a:rPr lang="en-US" dirty="0" err="1"/>
              <a:t>contrôles</a:t>
            </a:r>
            <a:endParaRPr lang="en-US" dirty="0"/>
          </a:p>
        </p:txBody>
      </p:sp>
      <p:pic>
        <p:nvPicPr>
          <p:cNvPr id="4" name="Picture 3">
            <a:extLst>
              <a:ext uri="{FF2B5EF4-FFF2-40B4-BE49-F238E27FC236}">
                <a16:creationId xmlns:a16="http://schemas.microsoft.com/office/drawing/2014/main" id="{0A4EE856-0652-41B4-83F9-CBC05C95530E}"/>
              </a:ext>
            </a:extLst>
          </p:cNvPr>
          <p:cNvPicPr>
            <a:picLocks noChangeAspect="1"/>
          </p:cNvPicPr>
          <p:nvPr/>
        </p:nvPicPr>
        <p:blipFill>
          <a:blip r:embed="rId3"/>
          <a:stretch>
            <a:fillRect/>
          </a:stretch>
        </p:blipFill>
        <p:spPr>
          <a:xfrm>
            <a:off x="1006388" y="1468398"/>
            <a:ext cx="6262383" cy="3527808"/>
          </a:xfrm>
          <a:prstGeom prst="rect">
            <a:avLst/>
          </a:prstGeom>
        </p:spPr>
      </p:pic>
      <p:pic>
        <p:nvPicPr>
          <p:cNvPr id="2" name="Picture 1">
            <a:extLst>
              <a:ext uri="{FF2B5EF4-FFF2-40B4-BE49-F238E27FC236}">
                <a16:creationId xmlns:a16="http://schemas.microsoft.com/office/drawing/2014/main" id="{154D47C2-63E7-40D6-9E2C-0D5C10984CC9}"/>
              </a:ext>
            </a:extLst>
          </p:cNvPr>
          <p:cNvPicPr>
            <a:picLocks noChangeAspect="1"/>
          </p:cNvPicPr>
          <p:nvPr/>
        </p:nvPicPr>
        <p:blipFill>
          <a:blip r:embed="rId4"/>
          <a:stretch>
            <a:fillRect/>
          </a:stretch>
        </p:blipFill>
        <p:spPr>
          <a:xfrm>
            <a:off x="959192" y="5583338"/>
            <a:ext cx="5007627" cy="446362"/>
          </a:xfrm>
          <a:prstGeom prst="rect">
            <a:avLst/>
          </a:prstGeom>
        </p:spPr>
      </p:pic>
      <p:sp>
        <p:nvSpPr>
          <p:cNvPr id="7" name="Rectangle 6">
            <a:extLst>
              <a:ext uri="{FF2B5EF4-FFF2-40B4-BE49-F238E27FC236}">
                <a16:creationId xmlns:a16="http://schemas.microsoft.com/office/drawing/2014/main" id="{D9CEF3F3-9852-4395-B0BA-79B310EF0764}"/>
              </a:ext>
            </a:extLst>
          </p:cNvPr>
          <p:cNvSpPr/>
          <p:nvPr/>
        </p:nvSpPr>
        <p:spPr bwMode="auto">
          <a:xfrm>
            <a:off x="8418136"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Text Placeholder 5">
            <a:extLst>
              <a:ext uri="{FF2B5EF4-FFF2-40B4-BE49-F238E27FC236}">
                <a16:creationId xmlns:a16="http://schemas.microsoft.com/office/drawing/2014/main" id="{E9C586E3-DEAE-4108-ABBF-F7C911FBBF0C}"/>
              </a:ext>
            </a:extLst>
          </p:cNvPr>
          <p:cNvSpPr txBox="1">
            <a:spLocks/>
          </p:cNvSpPr>
          <p:nvPr/>
        </p:nvSpPr>
        <p:spPr>
          <a:xfrm>
            <a:off x="8605699" y="1651921"/>
            <a:ext cx="4581042" cy="104644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Tree>
    <p:extLst>
      <p:ext uri="{BB962C8B-B14F-4D97-AF65-F5344CB8AC3E}">
        <p14:creationId xmlns:p14="http://schemas.microsoft.com/office/powerpoint/2010/main" val="1079479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BC9DBE1-20A9-4B4D-A41C-1F9EA680A25F}"/>
              </a:ext>
            </a:extLst>
          </p:cNvPr>
          <p:cNvSpPr/>
          <p:nvPr/>
        </p:nvSpPr>
        <p:spPr bwMode="auto">
          <a:xfrm>
            <a:off x="8418136"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WinUI</a:t>
            </a:r>
            <a:r>
              <a:rPr lang="en-US" dirty="0"/>
              <a:t> 2.1 : nouveaux </a:t>
            </a:r>
            <a:r>
              <a:rPr lang="en-US" dirty="0" err="1"/>
              <a:t>contrôles</a:t>
            </a:r>
            <a:endParaRPr lang="en-US" dirty="0"/>
          </a:p>
        </p:txBody>
      </p:sp>
      <p:pic>
        <p:nvPicPr>
          <p:cNvPr id="5" name="Picture 4">
            <a:extLst>
              <a:ext uri="{FF2B5EF4-FFF2-40B4-BE49-F238E27FC236}">
                <a16:creationId xmlns:a16="http://schemas.microsoft.com/office/drawing/2014/main" id="{3A080279-B9C4-4C40-9889-94872B18CD0D}"/>
              </a:ext>
            </a:extLst>
          </p:cNvPr>
          <p:cNvPicPr>
            <a:picLocks noChangeAspect="1"/>
          </p:cNvPicPr>
          <p:nvPr/>
        </p:nvPicPr>
        <p:blipFill>
          <a:blip r:embed="rId3"/>
          <a:stretch>
            <a:fillRect/>
          </a:stretch>
        </p:blipFill>
        <p:spPr>
          <a:xfrm>
            <a:off x="2012305" y="1535527"/>
            <a:ext cx="4652575" cy="3208673"/>
          </a:xfrm>
          <a:prstGeom prst="rect">
            <a:avLst/>
          </a:prstGeom>
        </p:spPr>
      </p:pic>
      <p:sp>
        <p:nvSpPr>
          <p:cNvPr id="9" name="Text Placeholder 5">
            <a:extLst>
              <a:ext uri="{FF2B5EF4-FFF2-40B4-BE49-F238E27FC236}">
                <a16:creationId xmlns:a16="http://schemas.microsoft.com/office/drawing/2014/main" id="{9F81F927-16EE-446A-9AB5-1D6A9ED78167}"/>
              </a:ext>
            </a:extLst>
          </p:cNvPr>
          <p:cNvSpPr txBox="1">
            <a:spLocks/>
          </p:cNvSpPr>
          <p:nvPr/>
        </p:nvSpPr>
        <p:spPr>
          <a:xfrm>
            <a:off x="8605699" y="1651921"/>
            <a:ext cx="4581042" cy="141577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pic>
        <p:nvPicPr>
          <p:cNvPr id="4" name="Picture 3">
            <a:extLst>
              <a:ext uri="{FF2B5EF4-FFF2-40B4-BE49-F238E27FC236}">
                <a16:creationId xmlns:a16="http://schemas.microsoft.com/office/drawing/2014/main" id="{DE4FE73F-0726-4275-847D-3F594A1F96B0}"/>
              </a:ext>
            </a:extLst>
          </p:cNvPr>
          <p:cNvPicPr>
            <a:picLocks noChangeAspect="1"/>
          </p:cNvPicPr>
          <p:nvPr/>
        </p:nvPicPr>
        <p:blipFill>
          <a:blip r:embed="rId4"/>
          <a:stretch>
            <a:fillRect/>
          </a:stretch>
        </p:blipFill>
        <p:spPr>
          <a:xfrm>
            <a:off x="588263" y="5067675"/>
            <a:ext cx="10144125" cy="1466850"/>
          </a:xfrm>
          <a:prstGeom prst="rect">
            <a:avLst/>
          </a:prstGeom>
        </p:spPr>
      </p:pic>
    </p:spTree>
    <p:extLst>
      <p:ext uri="{BB962C8B-B14F-4D97-AF65-F5344CB8AC3E}">
        <p14:creationId xmlns:p14="http://schemas.microsoft.com/office/powerpoint/2010/main" val="1801620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EA4C00C-F1F5-4ABC-8544-D0362B79C952}"/>
              </a:ext>
            </a:extLst>
          </p:cNvPr>
          <p:cNvSpPr/>
          <p:nvPr/>
        </p:nvSpPr>
        <p:spPr bwMode="auto">
          <a:xfrm>
            <a:off x="8418136"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WinUI</a:t>
            </a:r>
            <a:r>
              <a:rPr lang="en-US" dirty="0"/>
              <a:t> 2.1 : nouveaux </a:t>
            </a:r>
            <a:r>
              <a:rPr lang="en-US" dirty="0" err="1"/>
              <a:t>contrôles</a:t>
            </a:r>
            <a:endParaRPr lang="en-US" dirty="0"/>
          </a:p>
        </p:txBody>
      </p:sp>
      <p:pic>
        <p:nvPicPr>
          <p:cNvPr id="7" name="Picture 6">
            <a:extLst>
              <a:ext uri="{FF2B5EF4-FFF2-40B4-BE49-F238E27FC236}">
                <a16:creationId xmlns:a16="http://schemas.microsoft.com/office/drawing/2014/main" id="{E5C506C5-38AB-49AF-BB61-9D9ADF9B1B96}"/>
              </a:ext>
            </a:extLst>
          </p:cNvPr>
          <p:cNvPicPr>
            <a:picLocks noChangeAspect="1"/>
          </p:cNvPicPr>
          <p:nvPr/>
        </p:nvPicPr>
        <p:blipFill>
          <a:blip r:embed="rId3"/>
          <a:stretch>
            <a:fillRect/>
          </a:stretch>
        </p:blipFill>
        <p:spPr>
          <a:xfrm>
            <a:off x="776438" y="1152917"/>
            <a:ext cx="6788937" cy="3824435"/>
          </a:xfrm>
          <a:prstGeom prst="rect">
            <a:avLst/>
          </a:prstGeom>
        </p:spPr>
      </p:pic>
      <p:sp>
        <p:nvSpPr>
          <p:cNvPr id="9" name="Text Placeholder 5">
            <a:extLst>
              <a:ext uri="{FF2B5EF4-FFF2-40B4-BE49-F238E27FC236}">
                <a16:creationId xmlns:a16="http://schemas.microsoft.com/office/drawing/2014/main" id="{AE7324EE-0170-4A5C-84DA-A9578BF1930E}"/>
              </a:ext>
            </a:extLst>
          </p:cNvPr>
          <p:cNvSpPr txBox="1">
            <a:spLocks/>
          </p:cNvSpPr>
          <p:nvPr/>
        </p:nvSpPr>
        <p:spPr>
          <a:xfrm>
            <a:off x="8605699" y="1651921"/>
            <a:ext cx="4581042" cy="178510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ThemeShadow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Tree>
    <p:extLst>
      <p:ext uri="{BB962C8B-B14F-4D97-AF65-F5344CB8AC3E}">
        <p14:creationId xmlns:p14="http://schemas.microsoft.com/office/powerpoint/2010/main" val="906136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53A9009-10E9-4946-A2A3-3F69EC81A9AF}"/>
              </a:ext>
            </a:extLst>
          </p:cNvPr>
          <p:cNvSpPr/>
          <p:nvPr/>
        </p:nvSpPr>
        <p:spPr bwMode="auto">
          <a:xfrm>
            <a:off x="8418136"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WinUI</a:t>
            </a:r>
            <a:r>
              <a:rPr lang="en-US" dirty="0"/>
              <a:t> 2.1 : nouveaux </a:t>
            </a:r>
            <a:r>
              <a:rPr lang="en-US" dirty="0" err="1"/>
              <a:t>contrôles</a:t>
            </a:r>
            <a:endParaRPr lang="en-US" dirty="0"/>
          </a:p>
        </p:txBody>
      </p:sp>
      <p:pic>
        <p:nvPicPr>
          <p:cNvPr id="3" name="Picture 2">
            <a:extLst>
              <a:ext uri="{FF2B5EF4-FFF2-40B4-BE49-F238E27FC236}">
                <a16:creationId xmlns:a16="http://schemas.microsoft.com/office/drawing/2014/main" id="{E89E9E77-7F35-45E1-9863-DE021426CEF5}"/>
              </a:ext>
            </a:extLst>
          </p:cNvPr>
          <p:cNvPicPr>
            <a:picLocks noChangeAspect="1"/>
          </p:cNvPicPr>
          <p:nvPr/>
        </p:nvPicPr>
        <p:blipFill>
          <a:blip r:embed="rId3"/>
          <a:stretch>
            <a:fillRect/>
          </a:stretch>
        </p:blipFill>
        <p:spPr>
          <a:xfrm>
            <a:off x="2256553" y="1468398"/>
            <a:ext cx="4043453" cy="3518811"/>
          </a:xfrm>
          <a:prstGeom prst="rect">
            <a:avLst/>
          </a:prstGeom>
        </p:spPr>
      </p:pic>
      <p:sp>
        <p:nvSpPr>
          <p:cNvPr id="9" name="Text Placeholder 5">
            <a:extLst>
              <a:ext uri="{FF2B5EF4-FFF2-40B4-BE49-F238E27FC236}">
                <a16:creationId xmlns:a16="http://schemas.microsoft.com/office/drawing/2014/main" id="{1BCB3DF0-7834-4AF8-A833-E256016C2ECA}"/>
              </a:ext>
            </a:extLst>
          </p:cNvPr>
          <p:cNvSpPr txBox="1">
            <a:spLocks/>
          </p:cNvSpPr>
          <p:nvPr/>
        </p:nvSpPr>
        <p:spPr>
          <a:xfrm>
            <a:off x="8605699" y="1651921"/>
            <a:ext cx="4581042" cy="2154436"/>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ThemeShadow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CompactDensity</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pic>
        <p:nvPicPr>
          <p:cNvPr id="4" name="Picture 3">
            <a:extLst>
              <a:ext uri="{FF2B5EF4-FFF2-40B4-BE49-F238E27FC236}">
                <a16:creationId xmlns:a16="http://schemas.microsoft.com/office/drawing/2014/main" id="{ADA52796-F211-4D5C-8B33-1D32E9B2F7DA}"/>
              </a:ext>
            </a:extLst>
          </p:cNvPr>
          <p:cNvPicPr>
            <a:picLocks noChangeAspect="1"/>
          </p:cNvPicPr>
          <p:nvPr/>
        </p:nvPicPr>
        <p:blipFill>
          <a:blip r:embed="rId4"/>
          <a:stretch>
            <a:fillRect/>
          </a:stretch>
        </p:blipFill>
        <p:spPr>
          <a:xfrm>
            <a:off x="700467" y="5302281"/>
            <a:ext cx="11199079" cy="1109931"/>
          </a:xfrm>
          <a:prstGeom prst="rect">
            <a:avLst/>
          </a:prstGeom>
        </p:spPr>
      </p:pic>
    </p:spTree>
    <p:extLst>
      <p:ext uri="{BB962C8B-B14F-4D97-AF65-F5344CB8AC3E}">
        <p14:creationId xmlns:p14="http://schemas.microsoft.com/office/powerpoint/2010/main" val="201214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B5FCD-52D7-4A91-AC6B-B71A492BE9B7}"/>
              </a:ext>
            </a:extLst>
          </p:cNvPr>
          <p:cNvSpPr>
            <a:spLocks noGrp="1"/>
          </p:cNvSpPr>
          <p:nvPr>
            <p:ph type="title"/>
          </p:nvPr>
        </p:nvSpPr>
        <p:spPr/>
        <p:txBody>
          <a:bodyPr/>
          <a:lstStyle/>
          <a:p>
            <a:r>
              <a:rPr lang="fr-CA" dirty="0"/>
              <a:t>Mais…</a:t>
            </a:r>
            <a:endParaRPr lang="fr-FR" dirty="0"/>
          </a:p>
        </p:txBody>
      </p:sp>
      <p:sp>
        <p:nvSpPr>
          <p:cNvPr id="5" name="Espace réservé du contenu 4">
            <a:extLst>
              <a:ext uri="{FF2B5EF4-FFF2-40B4-BE49-F238E27FC236}">
                <a16:creationId xmlns:a16="http://schemas.microsoft.com/office/drawing/2014/main" id="{537B598F-94B0-4AB8-ADDB-4BF55F313AEC}"/>
              </a:ext>
            </a:extLst>
          </p:cNvPr>
          <p:cNvSpPr>
            <a:spLocks noGrp="1"/>
          </p:cNvSpPr>
          <p:nvPr>
            <p:ph sz="quarter" idx="10"/>
          </p:nvPr>
        </p:nvSpPr>
        <p:spPr>
          <a:xfrm>
            <a:off x="584200" y="1435100"/>
            <a:ext cx="5236882" cy="4271939"/>
          </a:xfrm>
        </p:spPr>
        <p:txBody>
          <a:bodyPr/>
          <a:lstStyle/>
          <a:p>
            <a:r>
              <a:rPr lang="fr-CA" dirty="0"/>
              <a:t>De nombreuses demandes</a:t>
            </a:r>
          </a:p>
          <a:p>
            <a:pPr lvl="1"/>
            <a:r>
              <a:rPr lang="fr-CA" dirty="0"/>
              <a:t>Onglets, thèmes/styles, Emojis, Unicode/UTF-8, paramétrable, etc.</a:t>
            </a:r>
          </a:p>
          <a:p>
            <a:pPr lvl="1"/>
            <a:endParaRPr lang="fr-CA" dirty="0"/>
          </a:p>
          <a:p>
            <a:pPr lvl="1"/>
            <a:endParaRPr lang="fr-CA" dirty="0"/>
          </a:p>
          <a:p>
            <a:pPr marL="228600" lvl="1" indent="0">
              <a:buNone/>
            </a:pPr>
            <a:endParaRPr lang="fr-CA" dirty="0"/>
          </a:p>
          <a:p>
            <a:r>
              <a:rPr lang="fr-CA" dirty="0"/>
              <a:t>La principale préoccupation de la console est la compatibilité ascendante</a:t>
            </a:r>
          </a:p>
          <a:p>
            <a:pPr lvl="1"/>
            <a:r>
              <a:rPr lang="fr-CA" dirty="0"/>
              <a:t>Même de petites modifications UX peuvent tout casser…</a:t>
            </a:r>
            <a:endParaRPr lang="fr-FR" dirty="0"/>
          </a:p>
        </p:txBody>
      </p:sp>
      <p:pic>
        <p:nvPicPr>
          <p:cNvPr id="6" name="Image 5">
            <a:extLst>
              <a:ext uri="{FF2B5EF4-FFF2-40B4-BE49-F238E27FC236}">
                <a16:creationId xmlns:a16="http://schemas.microsoft.com/office/drawing/2014/main" id="{08C38606-E2EB-4188-844E-17C8F6851D9A}"/>
              </a:ext>
            </a:extLst>
          </p:cNvPr>
          <p:cNvPicPr>
            <a:picLocks noChangeAspect="1"/>
          </p:cNvPicPr>
          <p:nvPr/>
        </p:nvPicPr>
        <p:blipFill>
          <a:blip r:embed="rId2"/>
          <a:stretch>
            <a:fillRect/>
          </a:stretch>
        </p:blipFill>
        <p:spPr>
          <a:xfrm>
            <a:off x="6093619" y="457200"/>
            <a:ext cx="6005556" cy="3071835"/>
          </a:xfrm>
          <a:prstGeom prst="rect">
            <a:avLst/>
          </a:prstGeom>
        </p:spPr>
      </p:pic>
      <p:pic>
        <p:nvPicPr>
          <p:cNvPr id="1026" name="Picture 2" descr="Afficher lâimage source">
            <a:extLst>
              <a:ext uri="{FF2B5EF4-FFF2-40B4-BE49-F238E27FC236}">
                <a16:creationId xmlns:a16="http://schemas.microsoft.com/office/drawing/2014/main" id="{C7C76AE9-0887-44AE-B38B-32BE3F36A8C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6226877" y="3908613"/>
            <a:ext cx="3605537" cy="22554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84050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animEffect transition="in" filter="fade">
                                      <p:cBhvr>
                                        <p:cTn id="7" dur="500"/>
                                        <p:tgtEl>
                                          <p:spTgt spid="5">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6" end="6"/>
                                            </p:txEl>
                                          </p:spTgt>
                                        </p:tgtEl>
                                        <p:attrNameLst>
                                          <p:attrName>style.visibility</p:attrName>
                                        </p:attrNameLst>
                                      </p:cBhvr>
                                      <p:to>
                                        <p:strVal val="visible"/>
                                      </p:to>
                                    </p:set>
                                    <p:animEffect transition="in" filter="fade">
                                      <p:cBhvr>
                                        <p:cTn id="10" dur="500"/>
                                        <p:tgtEl>
                                          <p:spTgt spid="5">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fade">
                                      <p:cBhvr>
                                        <p:cTn id="13"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EB7978F-B7FF-4E71-BF4A-A55A810396BA}"/>
              </a:ext>
            </a:extLst>
          </p:cNvPr>
          <p:cNvSpPr/>
          <p:nvPr/>
        </p:nvSpPr>
        <p:spPr bwMode="auto">
          <a:xfrm>
            <a:off x="8427563"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WinUI</a:t>
            </a:r>
            <a:r>
              <a:rPr lang="en-US" dirty="0"/>
              <a:t> 2.1 : nouveaux </a:t>
            </a:r>
            <a:r>
              <a:rPr lang="en-US" dirty="0" err="1"/>
              <a:t>contrôles</a:t>
            </a:r>
            <a:endParaRPr lang="en-US" dirty="0"/>
          </a:p>
        </p:txBody>
      </p:sp>
      <p:pic>
        <p:nvPicPr>
          <p:cNvPr id="4" name="Picture 3">
            <a:extLst>
              <a:ext uri="{FF2B5EF4-FFF2-40B4-BE49-F238E27FC236}">
                <a16:creationId xmlns:a16="http://schemas.microsoft.com/office/drawing/2014/main" id="{3AA6E778-958D-431E-B27A-3BDC19B32319}"/>
              </a:ext>
            </a:extLst>
          </p:cNvPr>
          <p:cNvPicPr>
            <a:picLocks noChangeAspect="1"/>
          </p:cNvPicPr>
          <p:nvPr/>
        </p:nvPicPr>
        <p:blipFill>
          <a:blip r:embed="rId3"/>
          <a:stretch>
            <a:fillRect/>
          </a:stretch>
        </p:blipFill>
        <p:spPr>
          <a:xfrm>
            <a:off x="2326738" y="1513653"/>
            <a:ext cx="3567853" cy="3770031"/>
          </a:xfrm>
          <a:prstGeom prst="rect">
            <a:avLst/>
          </a:prstGeom>
        </p:spPr>
      </p:pic>
      <p:sp>
        <p:nvSpPr>
          <p:cNvPr id="9" name="Text Placeholder 5">
            <a:extLst>
              <a:ext uri="{FF2B5EF4-FFF2-40B4-BE49-F238E27FC236}">
                <a16:creationId xmlns:a16="http://schemas.microsoft.com/office/drawing/2014/main" id="{B6823155-0490-4FAE-A90C-61D426B65AAC}"/>
              </a:ext>
            </a:extLst>
          </p:cNvPr>
          <p:cNvSpPr txBox="1">
            <a:spLocks/>
          </p:cNvSpPr>
          <p:nvPr/>
        </p:nvSpPr>
        <p:spPr>
          <a:xfrm>
            <a:off x="8605699" y="1651921"/>
            <a:ext cx="4581042" cy="252376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ThemeShadow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CompactDensity</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AnimatedVisualPlayer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pic>
        <p:nvPicPr>
          <p:cNvPr id="2" name="Picture 1">
            <a:extLst>
              <a:ext uri="{FF2B5EF4-FFF2-40B4-BE49-F238E27FC236}">
                <a16:creationId xmlns:a16="http://schemas.microsoft.com/office/drawing/2014/main" id="{725306D9-D0D1-4B39-814B-DF907B3BCF82}"/>
              </a:ext>
            </a:extLst>
          </p:cNvPr>
          <p:cNvPicPr>
            <a:picLocks noChangeAspect="1"/>
          </p:cNvPicPr>
          <p:nvPr/>
        </p:nvPicPr>
        <p:blipFill>
          <a:blip r:embed="rId4"/>
          <a:stretch>
            <a:fillRect/>
          </a:stretch>
        </p:blipFill>
        <p:spPr>
          <a:xfrm>
            <a:off x="374193" y="5617412"/>
            <a:ext cx="7786014" cy="837957"/>
          </a:xfrm>
          <a:prstGeom prst="rect">
            <a:avLst/>
          </a:prstGeom>
        </p:spPr>
      </p:pic>
    </p:spTree>
    <p:extLst>
      <p:ext uri="{BB962C8B-B14F-4D97-AF65-F5344CB8AC3E}">
        <p14:creationId xmlns:p14="http://schemas.microsoft.com/office/powerpoint/2010/main" val="2924776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4CE7073-1F0D-4518-B278-67E5DF946253}"/>
              </a:ext>
            </a:extLst>
          </p:cNvPr>
          <p:cNvSpPr/>
          <p:nvPr/>
        </p:nvSpPr>
        <p:spPr bwMode="auto">
          <a:xfrm>
            <a:off x="8418136"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WinUI</a:t>
            </a:r>
            <a:r>
              <a:rPr lang="en-US" dirty="0"/>
              <a:t> 2.1 : nouveaux </a:t>
            </a:r>
            <a:r>
              <a:rPr lang="en-US" dirty="0" err="1"/>
              <a:t>contrôles</a:t>
            </a:r>
            <a:endParaRPr lang="en-US" dirty="0"/>
          </a:p>
        </p:txBody>
      </p:sp>
      <p:pic>
        <p:nvPicPr>
          <p:cNvPr id="3" name="Picture 2">
            <a:extLst>
              <a:ext uri="{FF2B5EF4-FFF2-40B4-BE49-F238E27FC236}">
                <a16:creationId xmlns:a16="http://schemas.microsoft.com/office/drawing/2014/main" id="{A0F416BE-603A-4E07-807B-EF3254653A4A}"/>
              </a:ext>
            </a:extLst>
          </p:cNvPr>
          <p:cNvPicPr>
            <a:picLocks noChangeAspect="1"/>
          </p:cNvPicPr>
          <p:nvPr/>
        </p:nvPicPr>
        <p:blipFill>
          <a:blip r:embed="rId3"/>
          <a:stretch>
            <a:fillRect/>
          </a:stretch>
        </p:blipFill>
        <p:spPr>
          <a:xfrm>
            <a:off x="2545879" y="1190362"/>
            <a:ext cx="3719925" cy="3224761"/>
          </a:xfrm>
          <a:prstGeom prst="rect">
            <a:avLst/>
          </a:prstGeom>
        </p:spPr>
      </p:pic>
      <p:sp>
        <p:nvSpPr>
          <p:cNvPr id="9" name="Text Placeholder 5">
            <a:extLst>
              <a:ext uri="{FF2B5EF4-FFF2-40B4-BE49-F238E27FC236}">
                <a16:creationId xmlns:a16="http://schemas.microsoft.com/office/drawing/2014/main" id="{282A3C0E-4AB0-456F-8233-0E7E394F5476}"/>
              </a:ext>
            </a:extLst>
          </p:cNvPr>
          <p:cNvSpPr txBox="1">
            <a:spLocks/>
          </p:cNvSpPr>
          <p:nvPr/>
        </p:nvSpPr>
        <p:spPr>
          <a:xfrm>
            <a:off x="8605699" y="1651921"/>
            <a:ext cx="4581042" cy="289310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ThemeShadow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CompactDensity</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AnimatedVisualPlayer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RadioMenuFlyout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pic>
        <p:nvPicPr>
          <p:cNvPr id="2" name="Picture 1">
            <a:extLst>
              <a:ext uri="{FF2B5EF4-FFF2-40B4-BE49-F238E27FC236}">
                <a16:creationId xmlns:a16="http://schemas.microsoft.com/office/drawing/2014/main" id="{3C404F93-59EE-4304-A4BC-EE04AA59DED0}"/>
              </a:ext>
            </a:extLst>
          </p:cNvPr>
          <p:cNvPicPr>
            <a:picLocks noChangeAspect="1"/>
          </p:cNvPicPr>
          <p:nvPr/>
        </p:nvPicPr>
        <p:blipFill>
          <a:blip r:embed="rId4"/>
          <a:stretch>
            <a:fillRect/>
          </a:stretch>
        </p:blipFill>
        <p:spPr>
          <a:xfrm>
            <a:off x="802197" y="4571155"/>
            <a:ext cx="8384096" cy="2130813"/>
          </a:xfrm>
          <a:prstGeom prst="rect">
            <a:avLst/>
          </a:prstGeom>
        </p:spPr>
      </p:pic>
    </p:spTree>
    <p:extLst>
      <p:ext uri="{BB962C8B-B14F-4D97-AF65-F5344CB8AC3E}">
        <p14:creationId xmlns:p14="http://schemas.microsoft.com/office/powerpoint/2010/main" val="2341369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4200" y="3033713"/>
            <a:ext cx="9144000" cy="498598"/>
          </a:xfrm>
        </p:spPr>
        <p:txBody>
          <a:bodyPr/>
          <a:lstStyle/>
          <a:p>
            <a:r>
              <a:rPr lang="en-US" dirty="0"/>
              <a:t>[</a:t>
            </a:r>
            <a:r>
              <a:rPr lang="en-US" dirty="0" err="1"/>
              <a:t>En</a:t>
            </a:r>
            <a:r>
              <a:rPr lang="en-US" dirty="0"/>
              <a:t> </a:t>
            </a:r>
            <a:r>
              <a:rPr lang="en-US" dirty="0" err="1"/>
              <a:t>développement</a:t>
            </a:r>
            <a:r>
              <a:rPr lang="en-US" dirty="0"/>
              <a:t>] </a:t>
            </a:r>
            <a:r>
              <a:rPr lang="en-US" dirty="0" err="1"/>
              <a:t>WinUI</a:t>
            </a:r>
            <a:r>
              <a:rPr lang="en-US" dirty="0"/>
              <a:t> 2.x</a:t>
            </a:r>
          </a:p>
        </p:txBody>
      </p:sp>
    </p:spTree>
    <p:extLst>
      <p:ext uri="{BB962C8B-B14F-4D97-AF65-F5344CB8AC3E}">
        <p14:creationId xmlns:p14="http://schemas.microsoft.com/office/powerpoint/2010/main" val="898143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22234A1-C6D2-400F-937A-9E6EC579FF54}"/>
              </a:ext>
            </a:extLst>
          </p:cNvPr>
          <p:cNvSpPr/>
          <p:nvPr/>
        </p:nvSpPr>
        <p:spPr bwMode="auto">
          <a:xfrm>
            <a:off x="8418136"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WinUI</a:t>
            </a:r>
            <a:r>
              <a:rPr lang="en-US" dirty="0"/>
              <a:t> 2.x : nouveaux </a:t>
            </a:r>
            <a:r>
              <a:rPr lang="en-US" dirty="0" err="1"/>
              <a:t>contrôles</a:t>
            </a:r>
            <a:endParaRPr lang="en-US" dirty="0"/>
          </a:p>
        </p:txBody>
      </p:sp>
      <p:sp>
        <p:nvSpPr>
          <p:cNvPr id="12" name="Text Placeholder 5">
            <a:extLst>
              <a:ext uri="{FF2B5EF4-FFF2-40B4-BE49-F238E27FC236}">
                <a16:creationId xmlns:a16="http://schemas.microsoft.com/office/drawing/2014/main" id="{F37B6C8A-7808-4954-B5EF-B9148B4E873D}"/>
              </a:ext>
            </a:extLst>
          </p:cNvPr>
          <p:cNvSpPr txBox="1">
            <a:spLocks/>
          </p:cNvSpPr>
          <p:nvPr/>
        </p:nvSpPr>
        <p:spPr>
          <a:xfrm>
            <a:off x="8605699" y="1651921"/>
            <a:ext cx="4581042" cy="326243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ThemeShadow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CompactDensity</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AnimatedVisualPlayer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RadioMenuFlyout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TabsControl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pic>
        <p:nvPicPr>
          <p:cNvPr id="10" name="Screen Recording 3">
            <a:hlinkClick r:id="" action="ppaction://media"/>
            <a:extLst>
              <a:ext uri="{FF2B5EF4-FFF2-40B4-BE49-F238E27FC236}">
                <a16:creationId xmlns:a16="http://schemas.microsoft.com/office/drawing/2014/main" id="{C44CB812-D80E-43C6-9987-15E5EBE239B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37191" y="1643413"/>
            <a:ext cx="6618731" cy="3533729"/>
          </a:xfrm>
          <a:prstGeom prst="rect">
            <a:avLst/>
          </a:prstGeom>
        </p:spPr>
      </p:pic>
      <p:sp>
        <p:nvSpPr>
          <p:cNvPr id="3" name="Rectangle 2">
            <a:extLst>
              <a:ext uri="{FF2B5EF4-FFF2-40B4-BE49-F238E27FC236}">
                <a16:creationId xmlns:a16="http://schemas.microsoft.com/office/drawing/2014/main" id="{39F137E3-7471-4816-93ED-0901EE4F8B47}"/>
              </a:ext>
            </a:extLst>
          </p:cNvPr>
          <p:cNvSpPr/>
          <p:nvPr/>
        </p:nvSpPr>
        <p:spPr>
          <a:xfrm>
            <a:off x="1419231" y="5809357"/>
            <a:ext cx="6085705" cy="363946"/>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000000"/>
                </a:solidFill>
                <a:effectLst/>
                <a:uLnTx/>
                <a:uFillTx/>
                <a:latin typeface="Segoe UI"/>
                <a:ea typeface="+mn-ea"/>
                <a:cs typeface="+mn-cs"/>
                <a:hlinkClick r:id="rId6"/>
              </a:rPr>
              <a:t>https://github.com/Microsoft/microsoft-ui-xaml/issues/304</a:t>
            </a:r>
            <a:endParaRPr kumimoji="0" lang="en-US" sz="1765" b="0" i="0" u="none" strike="noStrike" kern="1200" cap="none" spc="0" normalizeH="0" baseline="0" noProof="0" dirty="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65151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86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vol="80000">
                <p:cTn id="12" repeatCount="indefinite" fill="hold" display="0">
                  <p:stCondLst>
                    <p:cond delay="indefinite"/>
                  </p:stCondLst>
                </p:cTn>
                <p:tgtEl>
                  <p:spTgt spid="10"/>
                </p:tgtEl>
              </p:cMediaNode>
            </p:video>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889EF7F-D7FB-4094-BDEE-259A377126B7}"/>
              </a:ext>
            </a:extLst>
          </p:cNvPr>
          <p:cNvSpPr/>
          <p:nvPr/>
        </p:nvSpPr>
        <p:spPr bwMode="auto">
          <a:xfrm>
            <a:off x="8418136"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WinUI</a:t>
            </a:r>
            <a:r>
              <a:rPr lang="en-US" dirty="0"/>
              <a:t> 2.x : nouveaux </a:t>
            </a:r>
            <a:r>
              <a:rPr lang="en-US" dirty="0" err="1"/>
              <a:t>contrôles</a:t>
            </a:r>
            <a:endParaRPr lang="en-US" dirty="0"/>
          </a:p>
        </p:txBody>
      </p:sp>
      <p:sp>
        <p:nvSpPr>
          <p:cNvPr id="9" name="Text Placeholder 5">
            <a:extLst>
              <a:ext uri="{FF2B5EF4-FFF2-40B4-BE49-F238E27FC236}">
                <a16:creationId xmlns:a16="http://schemas.microsoft.com/office/drawing/2014/main" id="{DB427B63-1FC1-4C26-927F-76267B5F7872}"/>
              </a:ext>
            </a:extLst>
          </p:cNvPr>
          <p:cNvSpPr txBox="1">
            <a:spLocks/>
          </p:cNvSpPr>
          <p:nvPr/>
        </p:nvSpPr>
        <p:spPr>
          <a:xfrm>
            <a:off x="8605699" y="1651921"/>
            <a:ext cx="4581042" cy="3631763"/>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ThemeShadow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CompactDensity</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AnimatedVisualPlayer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RadioMenuFlyout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TabsControl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RadioButton</a:t>
            </a: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 Grouping</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
        <p:nvSpPr>
          <p:cNvPr id="2" name="Rectangle 1">
            <a:extLst>
              <a:ext uri="{FF2B5EF4-FFF2-40B4-BE49-F238E27FC236}">
                <a16:creationId xmlns:a16="http://schemas.microsoft.com/office/drawing/2014/main" id="{F0D587FF-EE9F-418F-A61D-CDBDCF63C96F}"/>
              </a:ext>
            </a:extLst>
          </p:cNvPr>
          <p:cNvSpPr/>
          <p:nvPr/>
        </p:nvSpPr>
        <p:spPr>
          <a:xfrm>
            <a:off x="1153350" y="5734929"/>
            <a:ext cx="6077689" cy="363946"/>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000000"/>
                </a:solidFill>
                <a:effectLst/>
                <a:uLnTx/>
                <a:uFillTx/>
                <a:latin typeface="Segoe UI"/>
                <a:ea typeface="+mn-ea"/>
                <a:cs typeface="+mn-cs"/>
                <a:hlinkClick r:id="rId3"/>
              </a:rPr>
              <a:t>https://github.com/microsoft/microsoft-ui-xaml/issues/333</a:t>
            </a:r>
            <a:endParaRPr kumimoji="0" lang="en-US" sz="1765" b="0" i="0" u="none" strike="noStrike" kern="1200" cap="none" spc="0" normalizeH="0" baseline="0" noProof="0" dirty="0">
              <a:ln>
                <a:noFill/>
              </a:ln>
              <a:solidFill>
                <a:srgbClr val="000000"/>
              </a:solidFill>
              <a:effectLst/>
              <a:uLnTx/>
              <a:uFillTx/>
              <a:latin typeface="Segoe UI"/>
              <a:ea typeface="+mn-ea"/>
              <a:cs typeface="+mn-cs"/>
            </a:endParaRPr>
          </a:p>
        </p:txBody>
      </p:sp>
      <p:pic>
        <p:nvPicPr>
          <p:cNvPr id="6" name="Picture 5" descr="A screenshot of a cell phone&#10;&#10;Description automatically generated">
            <a:extLst>
              <a:ext uri="{FF2B5EF4-FFF2-40B4-BE49-F238E27FC236}">
                <a16:creationId xmlns:a16="http://schemas.microsoft.com/office/drawing/2014/main" id="{471750CF-6292-4E50-A2FC-673DEE484ED8}"/>
              </a:ext>
            </a:extLst>
          </p:cNvPr>
          <p:cNvPicPr>
            <a:picLocks noChangeAspect="1"/>
          </p:cNvPicPr>
          <p:nvPr/>
        </p:nvPicPr>
        <p:blipFill>
          <a:blip r:embed="rId4"/>
          <a:stretch>
            <a:fillRect/>
          </a:stretch>
        </p:blipFill>
        <p:spPr>
          <a:xfrm>
            <a:off x="3022882" y="2210274"/>
            <a:ext cx="1830471" cy="2181774"/>
          </a:xfrm>
          <a:prstGeom prst="rect">
            <a:avLst/>
          </a:prstGeom>
        </p:spPr>
      </p:pic>
    </p:spTree>
    <p:extLst>
      <p:ext uri="{BB962C8B-B14F-4D97-AF65-F5344CB8AC3E}">
        <p14:creationId xmlns:p14="http://schemas.microsoft.com/office/powerpoint/2010/main" val="480184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03FBC52-BB37-46DE-B7B0-913FFF3E3DBC}"/>
              </a:ext>
            </a:extLst>
          </p:cNvPr>
          <p:cNvSpPr/>
          <p:nvPr/>
        </p:nvSpPr>
        <p:spPr bwMode="auto">
          <a:xfrm>
            <a:off x="8418136"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WinUI</a:t>
            </a:r>
            <a:r>
              <a:rPr lang="en-US" dirty="0"/>
              <a:t> 2.x : nouveaux </a:t>
            </a:r>
            <a:r>
              <a:rPr lang="en-US" dirty="0" err="1"/>
              <a:t>contrôles</a:t>
            </a:r>
            <a:endParaRPr lang="en-US" dirty="0"/>
          </a:p>
        </p:txBody>
      </p:sp>
      <p:pic>
        <p:nvPicPr>
          <p:cNvPr id="5" name="Picture 4" descr="A screenshot of a cell phone&#10;&#10;Description automatically generated">
            <a:extLst>
              <a:ext uri="{FF2B5EF4-FFF2-40B4-BE49-F238E27FC236}">
                <a16:creationId xmlns:a16="http://schemas.microsoft.com/office/drawing/2014/main" id="{6DE1A811-49D2-4FEC-BB6D-F4EE208DB15D}"/>
              </a:ext>
            </a:extLst>
          </p:cNvPr>
          <p:cNvPicPr>
            <a:picLocks noChangeAspect="1"/>
          </p:cNvPicPr>
          <p:nvPr/>
        </p:nvPicPr>
        <p:blipFill>
          <a:blip r:embed="rId3"/>
          <a:stretch>
            <a:fillRect/>
          </a:stretch>
        </p:blipFill>
        <p:spPr>
          <a:xfrm>
            <a:off x="2502815" y="1651921"/>
            <a:ext cx="4212451" cy="3149077"/>
          </a:xfrm>
          <a:prstGeom prst="rect">
            <a:avLst/>
          </a:prstGeom>
        </p:spPr>
      </p:pic>
      <p:sp>
        <p:nvSpPr>
          <p:cNvPr id="9" name="Text Placeholder 5">
            <a:extLst>
              <a:ext uri="{FF2B5EF4-FFF2-40B4-BE49-F238E27FC236}">
                <a16:creationId xmlns:a16="http://schemas.microsoft.com/office/drawing/2014/main" id="{FE069F3C-E32C-4723-9566-504DB7A906D6}"/>
              </a:ext>
            </a:extLst>
          </p:cNvPr>
          <p:cNvSpPr txBox="1">
            <a:spLocks/>
          </p:cNvSpPr>
          <p:nvPr/>
        </p:nvSpPr>
        <p:spPr>
          <a:xfrm>
            <a:off x="8605699" y="1651921"/>
            <a:ext cx="4581042" cy="400109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ThemeShadow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CompactDensity</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AnimatedVisualPlayer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RadioMenuFlyout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TabsControl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RadioButton</a:t>
            </a: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 Grouping</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ScrollViewer</a:t>
            </a: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 </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
        <p:nvSpPr>
          <p:cNvPr id="3" name="Rectangle 2">
            <a:extLst>
              <a:ext uri="{FF2B5EF4-FFF2-40B4-BE49-F238E27FC236}">
                <a16:creationId xmlns:a16="http://schemas.microsoft.com/office/drawing/2014/main" id="{4A01249F-C98B-4419-804E-4124D13C86F7}"/>
              </a:ext>
            </a:extLst>
          </p:cNvPr>
          <p:cNvSpPr/>
          <p:nvPr/>
        </p:nvSpPr>
        <p:spPr>
          <a:xfrm>
            <a:off x="1345706" y="5593759"/>
            <a:ext cx="6077689" cy="363946"/>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000000"/>
                </a:solidFill>
                <a:effectLst/>
                <a:uLnTx/>
                <a:uFillTx/>
                <a:latin typeface="Segoe UI"/>
                <a:ea typeface="+mn-ea"/>
                <a:cs typeface="+mn-cs"/>
                <a:hlinkClick r:id="rId4"/>
              </a:rPr>
              <a:t>https://github.com/microsoft/microsoft-ui-xaml/issues/108</a:t>
            </a:r>
            <a:endParaRPr kumimoji="0" lang="en-US" sz="1765" b="0" i="0" u="none" strike="noStrike" kern="1200" cap="none" spc="0" normalizeH="0" baseline="0" noProof="0" dirty="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586739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C0E4CEF-A254-4AC4-AC82-274FC01A1D1F}"/>
              </a:ext>
            </a:extLst>
          </p:cNvPr>
          <p:cNvSpPr/>
          <p:nvPr/>
        </p:nvSpPr>
        <p:spPr bwMode="auto">
          <a:xfrm>
            <a:off x="8418136" y="0"/>
            <a:ext cx="3773864"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WinUI</a:t>
            </a:r>
            <a:r>
              <a:rPr lang="en-US" dirty="0"/>
              <a:t> 2.x : nouveaux </a:t>
            </a:r>
            <a:r>
              <a:rPr lang="en-US" dirty="0" err="1"/>
              <a:t>contrôles</a:t>
            </a:r>
            <a:endParaRPr lang="en-US" dirty="0"/>
          </a:p>
        </p:txBody>
      </p:sp>
      <p:pic>
        <p:nvPicPr>
          <p:cNvPr id="4" name="Picture 3" descr="A gif showing calculations happening automatically inside the number box">
            <a:extLst>
              <a:ext uri="{FF2B5EF4-FFF2-40B4-BE49-F238E27FC236}">
                <a16:creationId xmlns:a16="http://schemas.microsoft.com/office/drawing/2014/main" id="{7B1AE729-1C2B-4A55-84DE-5491DC538138}"/>
              </a:ext>
            </a:extLst>
          </p:cNvPr>
          <p:cNvPicPr>
            <a:picLocks noChangeAspect="1"/>
          </p:cNvPicPr>
          <p:nvPr/>
        </p:nvPicPr>
        <p:blipFill>
          <a:blip r:embed="rId3"/>
          <a:stretch>
            <a:fillRect/>
          </a:stretch>
        </p:blipFill>
        <p:spPr>
          <a:xfrm>
            <a:off x="1945080" y="2017034"/>
            <a:ext cx="4581043" cy="2823931"/>
          </a:xfrm>
          <a:prstGeom prst="rect">
            <a:avLst/>
          </a:prstGeom>
        </p:spPr>
      </p:pic>
      <p:sp>
        <p:nvSpPr>
          <p:cNvPr id="13" name="Text Placeholder 5">
            <a:extLst>
              <a:ext uri="{FF2B5EF4-FFF2-40B4-BE49-F238E27FC236}">
                <a16:creationId xmlns:a16="http://schemas.microsoft.com/office/drawing/2014/main" id="{EE08DCF4-20E9-470B-8117-4AB1F37A3EE5}"/>
              </a:ext>
            </a:extLst>
          </p:cNvPr>
          <p:cNvSpPr txBox="1">
            <a:spLocks/>
          </p:cNvSpPr>
          <p:nvPr/>
        </p:nvSpPr>
        <p:spPr>
          <a:xfrm>
            <a:off x="8605699" y="1651921"/>
            <a:ext cx="4581042" cy="252376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ThemeShadow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CompactDensity</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AnimatedVisualPlayer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RadioMenuFlyout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
        <p:nvSpPr>
          <p:cNvPr id="14" name="Text Placeholder 5">
            <a:extLst>
              <a:ext uri="{FF2B5EF4-FFF2-40B4-BE49-F238E27FC236}">
                <a16:creationId xmlns:a16="http://schemas.microsoft.com/office/drawing/2014/main" id="{B4E2861F-F025-4F65-AD9D-75303C28450A}"/>
              </a:ext>
            </a:extLst>
          </p:cNvPr>
          <p:cNvSpPr txBox="1">
            <a:spLocks/>
          </p:cNvSpPr>
          <p:nvPr/>
        </p:nvSpPr>
        <p:spPr>
          <a:xfrm>
            <a:off x="8605699" y="3854617"/>
            <a:ext cx="4581042" cy="178510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TabsControl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RadioButton</a:t>
            </a: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 Grouping</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ScrollViewer</a:t>
            </a: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 </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NumberBox</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
        <p:nvSpPr>
          <p:cNvPr id="2" name="Rectangle 1">
            <a:extLst>
              <a:ext uri="{FF2B5EF4-FFF2-40B4-BE49-F238E27FC236}">
                <a16:creationId xmlns:a16="http://schemas.microsoft.com/office/drawing/2014/main" id="{37CB55B6-31AE-4F32-91F6-008FE557E528}"/>
              </a:ext>
            </a:extLst>
          </p:cNvPr>
          <p:cNvSpPr/>
          <p:nvPr/>
        </p:nvSpPr>
        <p:spPr>
          <a:xfrm>
            <a:off x="1345706" y="5639721"/>
            <a:ext cx="6077689" cy="363946"/>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000000"/>
                </a:solidFill>
                <a:effectLst/>
                <a:uLnTx/>
                <a:uFillTx/>
                <a:latin typeface="Segoe UI"/>
                <a:ea typeface="+mn-ea"/>
                <a:cs typeface="+mn-cs"/>
                <a:hlinkClick r:id="rId4"/>
              </a:rPr>
              <a:t>https://github.com/microsoft/microsoft-ui-xaml/issues/483</a:t>
            </a:r>
            <a:endParaRPr kumimoji="0" lang="en-US" sz="1765" b="0" i="0" u="none" strike="noStrike" kern="1200" cap="none" spc="0" normalizeH="0" baseline="0" noProof="0" dirty="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026531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err="1"/>
              <a:t>WinUI</a:t>
            </a:r>
            <a:r>
              <a:rPr lang="en-US" dirty="0"/>
              <a:t> : nouveaux </a:t>
            </a:r>
            <a:r>
              <a:rPr lang="en-US" dirty="0" err="1"/>
              <a:t>contrôles</a:t>
            </a:r>
            <a:endParaRPr lang="en-US" dirty="0"/>
          </a:p>
        </p:txBody>
      </p:sp>
      <p:sp>
        <p:nvSpPr>
          <p:cNvPr id="13" name="Text Placeholder 5">
            <a:extLst>
              <a:ext uri="{FF2B5EF4-FFF2-40B4-BE49-F238E27FC236}">
                <a16:creationId xmlns:a16="http://schemas.microsoft.com/office/drawing/2014/main" id="{EE08DCF4-20E9-470B-8117-4AB1F37A3EE5}"/>
              </a:ext>
            </a:extLst>
          </p:cNvPr>
          <p:cNvSpPr txBox="1">
            <a:spLocks/>
          </p:cNvSpPr>
          <p:nvPr/>
        </p:nvSpPr>
        <p:spPr>
          <a:xfrm>
            <a:off x="1447877" y="3652343"/>
            <a:ext cx="4581042" cy="2671501"/>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ItemsRepeater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TeachingTip</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ThemeShadow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CompactDensity</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AnimatedVisualPlayer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RadioMenuFlyout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
        <p:nvSpPr>
          <p:cNvPr id="14" name="Text Placeholder 5">
            <a:extLst>
              <a:ext uri="{FF2B5EF4-FFF2-40B4-BE49-F238E27FC236}">
                <a16:creationId xmlns:a16="http://schemas.microsoft.com/office/drawing/2014/main" id="{B4E2861F-F025-4F65-AD9D-75303C28450A}"/>
              </a:ext>
            </a:extLst>
          </p:cNvPr>
          <p:cNvSpPr txBox="1">
            <a:spLocks/>
          </p:cNvSpPr>
          <p:nvPr/>
        </p:nvSpPr>
        <p:spPr>
          <a:xfrm>
            <a:off x="6619407" y="3652343"/>
            <a:ext cx="4581042" cy="193283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TabsControl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RadioButton</a:t>
            </a: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 Grouping</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ScrollViewer</a:t>
            </a: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 </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NumberBox</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pic>
        <p:nvPicPr>
          <p:cNvPr id="3" name="Graphic 2" descr="Checkmark">
            <a:extLst>
              <a:ext uri="{FF2B5EF4-FFF2-40B4-BE49-F238E27FC236}">
                <a16:creationId xmlns:a16="http://schemas.microsoft.com/office/drawing/2014/main" id="{752328EE-CBF7-4DAA-A0E2-E07D55564A7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78319" y="1351092"/>
            <a:ext cx="1616242" cy="1616242"/>
          </a:xfrm>
          <a:prstGeom prst="rect">
            <a:avLst/>
          </a:prstGeom>
        </p:spPr>
      </p:pic>
      <p:pic>
        <p:nvPicPr>
          <p:cNvPr id="10" name="Graphic 9" descr="Daily calendar">
            <a:extLst>
              <a:ext uri="{FF2B5EF4-FFF2-40B4-BE49-F238E27FC236}">
                <a16:creationId xmlns:a16="http://schemas.microsoft.com/office/drawing/2014/main" id="{53E0E57B-F9E6-4C02-8213-99DB8263724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828618" y="1351092"/>
            <a:ext cx="1616242" cy="1616242"/>
          </a:xfrm>
          <a:prstGeom prst="rect">
            <a:avLst/>
          </a:prstGeom>
        </p:spPr>
      </p:pic>
      <p:sp>
        <p:nvSpPr>
          <p:cNvPr id="5" name="TextBox 4">
            <a:extLst>
              <a:ext uri="{FF2B5EF4-FFF2-40B4-BE49-F238E27FC236}">
                <a16:creationId xmlns:a16="http://schemas.microsoft.com/office/drawing/2014/main" id="{4CC7961E-A028-493D-B77A-943C2290C7FB}"/>
              </a:ext>
            </a:extLst>
          </p:cNvPr>
          <p:cNvSpPr txBox="1"/>
          <p:nvPr/>
        </p:nvSpPr>
        <p:spPr>
          <a:xfrm>
            <a:off x="1447877" y="2967334"/>
            <a:ext cx="347712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Available now: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WinUI</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2.1</a:t>
            </a:r>
          </a:p>
        </p:txBody>
      </p:sp>
      <p:sp>
        <p:nvSpPr>
          <p:cNvPr id="12" name="TextBox 11">
            <a:extLst>
              <a:ext uri="{FF2B5EF4-FFF2-40B4-BE49-F238E27FC236}">
                <a16:creationId xmlns:a16="http://schemas.microsoft.com/office/drawing/2014/main" id="{EFBA03FD-FCED-43CF-ACDA-E2649463D79B}"/>
              </a:ext>
            </a:extLst>
          </p:cNvPr>
          <p:cNvSpPr txBox="1"/>
          <p:nvPr/>
        </p:nvSpPr>
        <p:spPr>
          <a:xfrm>
            <a:off x="6619407" y="2967334"/>
            <a:ext cx="4034664"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In development: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WinUI</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2.2+</a:t>
            </a:r>
          </a:p>
        </p:txBody>
      </p:sp>
    </p:spTree>
    <p:extLst>
      <p:ext uri="{BB962C8B-B14F-4D97-AF65-F5344CB8AC3E}">
        <p14:creationId xmlns:p14="http://schemas.microsoft.com/office/powerpoint/2010/main" val="3120223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4200" y="3033713"/>
            <a:ext cx="9144000" cy="498598"/>
          </a:xfrm>
        </p:spPr>
        <p:txBody>
          <a:bodyPr/>
          <a:lstStyle/>
          <a:p>
            <a:r>
              <a:rPr lang="en-US" dirty="0"/>
              <a:t>Inbox Windows (</a:t>
            </a:r>
            <a:r>
              <a:rPr lang="en-US" dirty="0" err="1"/>
              <a:t>WinUI</a:t>
            </a:r>
            <a:r>
              <a:rPr lang="en-US" dirty="0"/>
              <a:t> 3.0+)</a:t>
            </a:r>
          </a:p>
        </p:txBody>
      </p:sp>
    </p:spTree>
    <p:extLst>
      <p:ext uri="{BB962C8B-B14F-4D97-AF65-F5344CB8AC3E}">
        <p14:creationId xmlns:p14="http://schemas.microsoft.com/office/powerpoint/2010/main" val="200500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4A04285-5A3A-47C4-BC01-89BA59CCB289}"/>
              </a:ext>
            </a:extLst>
          </p:cNvPr>
          <p:cNvSpPr/>
          <p:nvPr/>
        </p:nvSpPr>
        <p:spPr bwMode="auto">
          <a:xfrm>
            <a:off x="7484165" y="0"/>
            <a:ext cx="4707835"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err="1"/>
              <a:t>Fenêtres</a:t>
            </a:r>
            <a:r>
              <a:rPr lang="en-US" dirty="0"/>
              <a:t> : </a:t>
            </a:r>
            <a:r>
              <a:rPr lang="en-US" dirty="0" err="1"/>
              <a:t>nouvelles</a:t>
            </a:r>
            <a:r>
              <a:rPr lang="en-US" dirty="0"/>
              <a:t> </a:t>
            </a:r>
            <a:r>
              <a:rPr lang="en-US" dirty="0" err="1"/>
              <a:t>capacités</a:t>
            </a:r>
            <a:endParaRPr lang="en-US" dirty="0"/>
          </a:p>
        </p:txBody>
      </p:sp>
      <p:pic>
        <p:nvPicPr>
          <p:cNvPr id="5" name="AppWindowTeaser">
            <a:hlinkClick r:id="" action="ppaction://media"/>
            <a:extLst>
              <a:ext uri="{FF2B5EF4-FFF2-40B4-BE49-F238E27FC236}">
                <a16:creationId xmlns:a16="http://schemas.microsoft.com/office/drawing/2014/main" id="{5CC126BA-A269-4671-88BA-75F3DBE6032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05233" y="1561572"/>
            <a:ext cx="5986267" cy="3649397"/>
          </a:xfrm>
          <a:prstGeom prst="rect">
            <a:avLst/>
          </a:prstGeom>
        </p:spPr>
      </p:pic>
      <p:sp>
        <p:nvSpPr>
          <p:cNvPr id="8" name="Text Placeholder 5">
            <a:extLst>
              <a:ext uri="{FF2B5EF4-FFF2-40B4-BE49-F238E27FC236}">
                <a16:creationId xmlns:a16="http://schemas.microsoft.com/office/drawing/2014/main" id="{9643C639-F539-4556-B12F-E05E4858F1FA}"/>
              </a:ext>
            </a:extLst>
          </p:cNvPr>
          <p:cNvSpPr txBox="1">
            <a:spLocks/>
          </p:cNvSpPr>
          <p:nvPr/>
        </p:nvSpPr>
        <p:spPr>
          <a:xfrm>
            <a:off x="8115300" y="1561572"/>
            <a:ext cx="4865204" cy="1456809"/>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AppWindow</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DisplayRegion</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WindowingEnvironment</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endParaRP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4" name="Rectangle 3">
            <a:extLst>
              <a:ext uri="{FF2B5EF4-FFF2-40B4-BE49-F238E27FC236}">
                <a16:creationId xmlns:a16="http://schemas.microsoft.com/office/drawing/2014/main" id="{12CD5130-D0EA-43DE-BC5C-1813F7EA68C4}"/>
              </a:ext>
            </a:extLst>
          </p:cNvPr>
          <p:cNvSpPr/>
          <p:nvPr/>
        </p:nvSpPr>
        <p:spPr>
          <a:xfrm>
            <a:off x="905233" y="5452766"/>
            <a:ext cx="6096000" cy="646331"/>
          </a:xfrm>
          <a:prstGeom prst="rect">
            <a:avLst/>
          </a:prstGeom>
        </p:spPr>
        <p:txBody>
          <a:bodyPr>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dirty="0">
                <a:ln>
                  <a:noFill/>
                </a:ln>
                <a:solidFill>
                  <a:srgbClr val="0563C1"/>
                </a:solidFill>
                <a:effectLst/>
                <a:uLnTx/>
                <a:uFillTx/>
                <a:latin typeface="Calibri" panose="020F0502020204030204" pitchFamily="34" charset="0"/>
                <a:ea typeface="Calibri" panose="020F0502020204030204" pitchFamily="34" charset="0"/>
                <a:cs typeface="+mn-cs"/>
                <a:hlinkClick r:id="rId6"/>
              </a:rPr>
              <a:t>aka.ms/</a:t>
            </a:r>
            <a:r>
              <a:rPr kumimoji="0" lang="en-US" sz="1800" b="0" i="0" u="sng" strike="noStrike" kern="1200" cap="none" spc="0" normalizeH="0" baseline="0" noProof="0" dirty="0" err="1">
                <a:ln>
                  <a:noFill/>
                </a:ln>
                <a:solidFill>
                  <a:srgbClr val="0563C1"/>
                </a:solidFill>
                <a:effectLst/>
                <a:uLnTx/>
                <a:uFillTx/>
                <a:latin typeface="Calibri" panose="020F0502020204030204" pitchFamily="34" charset="0"/>
                <a:ea typeface="Calibri" panose="020F0502020204030204" pitchFamily="34" charset="0"/>
                <a:cs typeface="+mn-cs"/>
                <a:hlinkClick r:id="rId6"/>
              </a:rPr>
              <a:t>AppWindowSample</a:t>
            </a:r>
            <a:endParaRPr kumimoji="0" lang="en-US" sz="1800" b="0" i="0" u="sng" strike="noStrike" kern="1200" cap="none" spc="0" normalizeH="0" baseline="0" noProof="0" dirty="0">
              <a:ln>
                <a:noFill/>
              </a:ln>
              <a:solidFill>
                <a:srgbClr val="0563C1"/>
              </a:solidFill>
              <a:effectLst/>
              <a:uLnTx/>
              <a:uFillTx/>
              <a:latin typeface="Calibri" panose="020F0502020204030204" pitchFamily="34" charset="0"/>
              <a:ea typeface="Calibri" panose="020F0502020204030204" pitchFamily="34" charset="0"/>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dirty="0">
                <a:ln>
                  <a:noFill/>
                </a:ln>
                <a:solidFill>
                  <a:srgbClr val="0563C1"/>
                </a:solidFill>
                <a:effectLst/>
                <a:uLnTx/>
                <a:uFillTx/>
                <a:latin typeface="Calibri" panose="020F0502020204030204" pitchFamily="34" charset="0"/>
                <a:ea typeface="Calibri" panose="020F0502020204030204" pitchFamily="34" charset="0"/>
                <a:cs typeface="+mn-cs"/>
                <a:hlinkClick r:id="rId7"/>
              </a:rPr>
              <a:t>aka.ms/</a:t>
            </a:r>
            <a:r>
              <a:rPr kumimoji="0" lang="en-US" sz="1800" b="0" i="0" u="sng" strike="noStrike" kern="1200" cap="none" spc="0" normalizeH="0" baseline="0" noProof="0" dirty="0" err="1">
                <a:ln>
                  <a:noFill/>
                </a:ln>
                <a:solidFill>
                  <a:srgbClr val="0563C1"/>
                </a:solidFill>
                <a:effectLst/>
                <a:uLnTx/>
                <a:uFillTx/>
                <a:latin typeface="Calibri" panose="020F0502020204030204" pitchFamily="34" charset="0"/>
                <a:ea typeface="Calibri" panose="020F0502020204030204" pitchFamily="34" charset="0"/>
                <a:cs typeface="+mn-cs"/>
                <a:hlinkClick r:id="rId7"/>
              </a:rPr>
              <a:t>AppWindowIntro</a:t>
            </a: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mn-cs"/>
            </a:endParaRPr>
          </a:p>
        </p:txBody>
      </p:sp>
    </p:spTree>
    <p:extLst>
      <p:ext uri="{BB962C8B-B14F-4D97-AF65-F5344CB8AC3E}">
        <p14:creationId xmlns:p14="http://schemas.microsoft.com/office/powerpoint/2010/main" val="1071563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3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mute="1">
                <p:cTn id="12" repeatCount="indefinite" fill="hold" display="0">
                  <p:stCondLst>
                    <p:cond delay="indefinite"/>
                  </p:stCondLst>
                </p:cTn>
                <p:tgtEl>
                  <p:spTgt spid="5"/>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Espace réservé pour une image  5" descr="Une image contenant table, intérieur, plante, fleur&#10;&#10;Description générée automatiquement">
            <a:extLst>
              <a:ext uri="{FF2B5EF4-FFF2-40B4-BE49-F238E27FC236}">
                <a16:creationId xmlns:a16="http://schemas.microsoft.com/office/drawing/2014/main" id="{3FFC0568-EF92-454C-A347-FD64B47EE7A9}"/>
              </a:ext>
            </a:extLst>
          </p:cNvPr>
          <p:cNvPicPr>
            <a:picLocks noGrp="1" noChangeAspect="1"/>
          </p:cNvPicPr>
          <p:nvPr>
            <p:ph type="pic" sz="quarter" idx="12"/>
          </p:nvPr>
        </p:nvPicPr>
        <p:blipFill rotWithShape="1">
          <a:blip r:embed="rId3"/>
          <a:stretch/>
        </p:blipFill>
        <p:spPr>
          <a:xfrm>
            <a:off x="582612" y="1486479"/>
            <a:ext cx="7253288" cy="4732768"/>
          </a:xfrm>
          <a:prstGeom prst="rect">
            <a:avLst/>
          </a:prstGeom>
          <a:noFill/>
        </p:spPr>
      </p:pic>
      <p:sp>
        <p:nvSpPr>
          <p:cNvPr id="2" name="Titre 1">
            <a:extLst>
              <a:ext uri="{FF2B5EF4-FFF2-40B4-BE49-F238E27FC236}">
                <a16:creationId xmlns:a16="http://schemas.microsoft.com/office/drawing/2014/main" id="{21782202-2035-47C3-94A2-E1E924B0569A}"/>
              </a:ext>
            </a:extLst>
          </p:cNvPr>
          <p:cNvSpPr>
            <a:spLocks noGrp="1"/>
          </p:cNvSpPr>
          <p:nvPr>
            <p:ph type="title"/>
          </p:nvPr>
        </p:nvSpPr>
        <p:spPr>
          <a:xfrm>
            <a:off x="588263" y="457200"/>
            <a:ext cx="11018520" cy="553998"/>
          </a:xfrm>
          <a:prstGeom prst="rect">
            <a:avLst/>
          </a:prstGeom>
        </p:spPr>
        <p:txBody>
          <a:bodyPr wrap="square" anchor="t">
            <a:normAutofit/>
          </a:bodyPr>
          <a:lstStyle/>
          <a:p>
            <a:r>
              <a:rPr lang="fr-CA" dirty="0"/>
              <a:t>On repart à neuf !</a:t>
            </a:r>
            <a:endParaRPr lang="fr-FR" dirty="0"/>
          </a:p>
        </p:txBody>
      </p:sp>
      <p:sp>
        <p:nvSpPr>
          <p:cNvPr id="3" name="Espace réservé du contenu 2">
            <a:extLst>
              <a:ext uri="{FF2B5EF4-FFF2-40B4-BE49-F238E27FC236}">
                <a16:creationId xmlns:a16="http://schemas.microsoft.com/office/drawing/2014/main" id="{41E87DD6-85F6-4ED8-B007-362C9E418966}"/>
              </a:ext>
            </a:extLst>
          </p:cNvPr>
          <p:cNvSpPr>
            <a:spLocks noGrp="1"/>
          </p:cNvSpPr>
          <p:nvPr>
            <p:ph type="body" sz="quarter" idx="13"/>
          </p:nvPr>
        </p:nvSpPr>
        <p:spPr>
          <a:xfrm>
            <a:off x="8115300" y="2017713"/>
            <a:ext cx="3494088" cy="4251325"/>
          </a:xfrm>
          <a:prstGeom prst="rect">
            <a:avLst/>
          </a:prstGeom>
        </p:spPr>
        <p:txBody>
          <a:bodyPr wrap="square">
            <a:normAutofit/>
          </a:bodyPr>
          <a:lstStyle/>
          <a:p>
            <a:pPr marL="342900" indent="-342900">
              <a:buFont typeface="Arial" panose="020B0604020202020204" pitchFamily="34" charset="0"/>
              <a:buChar char="•"/>
            </a:pPr>
            <a:r>
              <a:rPr lang="fr-CA" dirty="0"/>
              <a:t>Un nouveau terminal pour Windows !</a:t>
            </a:r>
          </a:p>
          <a:p>
            <a:endParaRPr lang="fr-CA" dirty="0"/>
          </a:p>
          <a:p>
            <a:pPr marL="342900" indent="-342900">
              <a:buFont typeface="Arial" panose="020B0604020202020204" pitchFamily="34" charset="0"/>
              <a:buChar char="•"/>
            </a:pPr>
            <a:r>
              <a:rPr lang="fr-CA" dirty="0"/>
              <a:t>ET open source</a:t>
            </a:r>
          </a:p>
          <a:p>
            <a:pPr lvl="1"/>
            <a:r>
              <a:rPr lang="fr-FR" dirty="0"/>
              <a:t>Windows Terminal app</a:t>
            </a:r>
          </a:p>
          <a:p>
            <a:pPr lvl="1"/>
            <a:r>
              <a:rPr lang="fr-FR" dirty="0"/>
              <a:t>Windows Console &amp; l’infrastructure Command-Line</a:t>
            </a:r>
          </a:p>
          <a:p>
            <a:pPr lvl="1"/>
            <a:endParaRPr lang="fr-FR" dirty="0"/>
          </a:p>
          <a:p>
            <a:pPr marL="342900" indent="-342900">
              <a:buFont typeface="Arial" panose="020B0604020202020204" pitchFamily="34" charset="0"/>
              <a:buChar char="•"/>
            </a:pPr>
            <a:r>
              <a:rPr lang="fr-FR" dirty="0"/>
              <a:t>Tout le monde est invité à contribuer!</a:t>
            </a:r>
          </a:p>
        </p:txBody>
      </p:sp>
    </p:spTree>
    <p:extLst>
      <p:ext uri="{BB962C8B-B14F-4D97-AF65-F5344CB8AC3E}">
        <p14:creationId xmlns:p14="http://schemas.microsoft.com/office/powerpoint/2010/main" val="4588926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7F3B9C-6321-4E26-A8D1-E65858F94844}"/>
              </a:ext>
            </a:extLst>
          </p:cNvPr>
          <p:cNvSpPr/>
          <p:nvPr/>
        </p:nvSpPr>
        <p:spPr bwMode="auto">
          <a:xfrm>
            <a:off x="7484165" y="0"/>
            <a:ext cx="4707835"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a:t>Layer </a:t>
            </a:r>
            <a:r>
              <a:rPr lang="en-US" dirty="0" err="1"/>
              <a:t>visuel</a:t>
            </a:r>
            <a:r>
              <a:rPr lang="en-US" dirty="0"/>
              <a:t> : </a:t>
            </a:r>
            <a:r>
              <a:rPr lang="en-US" dirty="0" err="1"/>
              <a:t>nouvelles</a:t>
            </a:r>
            <a:r>
              <a:rPr lang="en-US" dirty="0"/>
              <a:t> </a:t>
            </a:r>
            <a:r>
              <a:rPr lang="en-US" dirty="0" err="1"/>
              <a:t>capacités</a:t>
            </a:r>
            <a:endParaRPr lang="en-US" dirty="0"/>
          </a:p>
        </p:txBody>
      </p:sp>
      <p:pic>
        <p:nvPicPr>
          <p:cNvPr id="7" name="180104_XBX_Console_Zeph_v1">
            <a:hlinkClick r:id="" action="ppaction://media"/>
            <a:extLst>
              <a:ext uri="{FF2B5EF4-FFF2-40B4-BE49-F238E27FC236}">
                <a16:creationId xmlns:a16="http://schemas.microsoft.com/office/drawing/2014/main" id="{E039E43B-6E8B-450C-A171-65C6E6E553F0}"/>
              </a:ext>
            </a:extLst>
          </p:cNvPr>
          <p:cNvPicPr>
            <a:picLocks noChangeAspect="1"/>
          </p:cNvPicPr>
          <p:nvPr>
            <a:videoFile r:link="rId1"/>
            <p:extLst>
              <p:ext uri="{DAA4B4D4-6D71-4841-9C94-3DE7FCFB9230}">
                <p14:media xmlns:p14="http://schemas.microsoft.com/office/powerpoint/2010/main" r:embed="rId2">
                  <p14:trim st="6054" end="7984"/>
                </p14:media>
              </p:ext>
            </p:extLst>
          </p:nvPr>
        </p:nvPicPr>
        <p:blipFill>
          <a:blip r:embed="rId5"/>
          <a:stretch>
            <a:fillRect/>
          </a:stretch>
        </p:blipFill>
        <p:spPr>
          <a:xfrm>
            <a:off x="588263" y="1677923"/>
            <a:ext cx="6214498" cy="3495655"/>
          </a:xfrm>
          <a:prstGeom prst="rect">
            <a:avLst/>
          </a:prstGeom>
        </p:spPr>
      </p:pic>
      <p:sp>
        <p:nvSpPr>
          <p:cNvPr id="9" name="Text Placeholder 5">
            <a:extLst>
              <a:ext uri="{FF2B5EF4-FFF2-40B4-BE49-F238E27FC236}">
                <a16:creationId xmlns:a16="http://schemas.microsoft.com/office/drawing/2014/main" id="{586720E1-29B3-4EC4-B6C0-49C4B4E7FE91}"/>
              </a:ext>
            </a:extLst>
          </p:cNvPr>
          <p:cNvSpPr txBox="1">
            <a:spLocks/>
          </p:cNvSpPr>
          <p:nvPr/>
        </p:nvSpPr>
        <p:spPr>
          <a:xfrm>
            <a:off x="7630513" y="1765513"/>
            <a:ext cx="4865204" cy="230319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SceneVisual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SceneNode</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SceneComponent</a:t>
            </a: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 </a:t>
            </a:r>
            <a:r>
              <a:rPr kumimoji="0" lang="en-US" sz="2000" b="0" i="1"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(e.g. mesh)</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GLTF Loader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3D Viewer Control</a:t>
            </a:r>
          </a:p>
          <a:p>
            <a:pPr marL="0" marR="0" lvl="0" indent="0" algn="l" defTabSz="914400" rtl="0" eaLnBrk="1" fontAlgn="auto" latinLnBrk="0" hangingPunct="1">
              <a:lnSpc>
                <a:spcPct val="90000"/>
              </a:lnSpc>
              <a:spcBef>
                <a:spcPts val="1000"/>
              </a:spcBef>
              <a:spcAft>
                <a:spcPts val="0"/>
              </a:spcAft>
              <a:buClrTx/>
              <a:buSzTx/>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p:txBody>
      </p:sp>
    </p:spTree>
    <p:extLst>
      <p:ext uri="{BB962C8B-B14F-4D97-AF65-F5344CB8AC3E}">
        <p14:creationId xmlns:p14="http://schemas.microsoft.com/office/powerpoint/2010/main" val="2029287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B4543B5-7287-45F7-B105-777F43D81559}"/>
              </a:ext>
            </a:extLst>
          </p:cNvPr>
          <p:cNvSpPr/>
          <p:nvPr/>
        </p:nvSpPr>
        <p:spPr bwMode="auto">
          <a:xfrm>
            <a:off x="7484165" y="0"/>
            <a:ext cx="4707835"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a:t>Layer </a:t>
            </a:r>
            <a:r>
              <a:rPr lang="en-US" dirty="0" err="1"/>
              <a:t>visuel</a:t>
            </a:r>
            <a:r>
              <a:rPr lang="en-US" dirty="0"/>
              <a:t> : </a:t>
            </a:r>
            <a:r>
              <a:rPr lang="en-US" dirty="0" err="1"/>
              <a:t>nouvelles</a:t>
            </a:r>
            <a:r>
              <a:rPr lang="en-US" dirty="0"/>
              <a:t> </a:t>
            </a:r>
            <a:r>
              <a:rPr lang="en-US" dirty="0" err="1"/>
              <a:t>capacités</a:t>
            </a:r>
            <a:endParaRPr lang="en-US" dirty="0"/>
          </a:p>
        </p:txBody>
      </p:sp>
      <p:pic>
        <p:nvPicPr>
          <p:cNvPr id="2" name="combinedGradient 2019-03-13 17-03-02">
            <a:hlinkClick r:id="" action="ppaction://media"/>
            <a:extLst>
              <a:ext uri="{FF2B5EF4-FFF2-40B4-BE49-F238E27FC236}">
                <a16:creationId xmlns:a16="http://schemas.microsoft.com/office/drawing/2014/main" id="{AB681578-0145-41BD-80CA-88F604FB0814}"/>
              </a:ext>
            </a:extLst>
          </p:cNvPr>
          <p:cNvPicPr>
            <a:picLocks noChangeAspect="1"/>
          </p:cNvPicPr>
          <p:nvPr>
            <a:videoFile r:link="rId1"/>
            <p:extLst>
              <p:ext uri="{DAA4B4D4-6D71-4841-9C94-3DE7FCFB9230}">
                <p14:media xmlns:p14="http://schemas.microsoft.com/office/powerpoint/2010/main" r:embed="rId2">
                  <p14:trim st="8469" end="4744.6458"/>
                </p14:media>
              </p:ext>
            </p:extLst>
          </p:nvPr>
        </p:nvPicPr>
        <p:blipFill>
          <a:blip r:embed="rId5"/>
          <a:stretch>
            <a:fillRect/>
          </a:stretch>
        </p:blipFill>
        <p:spPr>
          <a:xfrm>
            <a:off x="1365038" y="1531571"/>
            <a:ext cx="4865204" cy="3794858"/>
          </a:xfrm>
          <a:prstGeom prst="rect">
            <a:avLst/>
          </a:prstGeom>
        </p:spPr>
      </p:pic>
      <p:sp>
        <p:nvSpPr>
          <p:cNvPr id="11" name="Text Placeholder 5">
            <a:extLst>
              <a:ext uri="{FF2B5EF4-FFF2-40B4-BE49-F238E27FC236}">
                <a16:creationId xmlns:a16="http://schemas.microsoft.com/office/drawing/2014/main" id="{A32808D9-9FD7-4C75-BCAE-829A43CDF37B}"/>
              </a:ext>
            </a:extLst>
          </p:cNvPr>
          <p:cNvSpPr>
            <a:spLocks noGrp="1"/>
          </p:cNvSpPr>
          <p:nvPr>
            <p:ph sz="quarter" idx="10"/>
          </p:nvPr>
        </p:nvSpPr>
        <p:spPr>
          <a:xfrm>
            <a:off x="7630513" y="1765513"/>
            <a:ext cx="4865204" cy="2303195"/>
          </a:xfrm>
        </p:spPr>
        <p:txBody>
          <a:bodyPr/>
          <a:lstStyle/>
          <a:p>
            <a:pPr lvl="0" defTabSz="914400">
              <a:lnSpc>
                <a:spcPct val="90000"/>
              </a:lnSpc>
              <a:spcBef>
                <a:spcPts val="1000"/>
              </a:spcBef>
              <a:buSzTx/>
              <a:buFont typeface="Arial" panose="020B0604020202020204" pitchFamily="34" charset="0"/>
              <a:buChar char="•"/>
              <a:defRPr/>
            </a:pPr>
            <a:r>
              <a:rPr lang="en-US" sz="2000" dirty="0" err="1">
                <a:latin typeface="Consolas" panose="020B0609020204030204" pitchFamily="49" charset="0"/>
                <a:cs typeface="Segoe UI Semilight" panose="020B0402040204020203" pitchFamily="34" charset="0"/>
              </a:rPr>
              <a:t>SceneVisual</a:t>
            </a:r>
            <a:endParaRPr lang="en-US" sz="2000" dirty="0">
              <a:latin typeface="Consolas" panose="020B0609020204030204" pitchFamily="49" charset="0"/>
              <a:cs typeface="Segoe UI Semilight" panose="020B0402040204020203" pitchFamily="34" charset="0"/>
            </a:endParaRPr>
          </a:p>
          <a:p>
            <a:pPr lvl="0" defTabSz="914400">
              <a:lnSpc>
                <a:spcPct val="90000"/>
              </a:lnSpc>
              <a:spcBef>
                <a:spcPts val="1000"/>
              </a:spcBef>
              <a:buSzTx/>
              <a:buFont typeface="Arial" panose="020B0604020202020204" pitchFamily="34" charset="0"/>
              <a:buChar char="•"/>
              <a:defRPr/>
            </a:pPr>
            <a:r>
              <a:rPr lang="en-US" sz="2000" dirty="0" err="1">
                <a:latin typeface="Consolas" panose="020B0609020204030204" pitchFamily="49" charset="0"/>
                <a:cs typeface="Segoe UI Semilight" panose="020B0402040204020203" pitchFamily="34" charset="0"/>
              </a:rPr>
              <a:t>SceneNode</a:t>
            </a:r>
            <a:endParaRPr lang="en-US" sz="2000" dirty="0">
              <a:latin typeface="Consolas" panose="020B0609020204030204" pitchFamily="49" charset="0"/>
              <a:cs typeface="Segoe UI Semilight" panose="020B0402040204020203" pitchFamily="34" charset="0"/>
            </a:endParaRPr>
          </a:p>
          <a:p>
            <a:pPr lvl="0" defTabSz="914400">
              <a:lnSpc>
                <a:spcPct val="90000"/>
              </a:lnSpc>
              <a:spcBef>
                <a:spcPts val="1000"/>
              </a:spcBef>
              <a:buSzTx/>
              <a:buFont typeface="Arial" panose="020B0604020202020204" pitchFamily="34" charset="0"/>
              <a:buChar char="•"/>
              <a:defRPr/>
            </a:pPr>
            <a:r>
              <a:rPr lang="en-US" sz="2000" dirty="0" err="1">
                <a:latin typeface="Consolas" panose="020B0609020204030204" pitchFamily="49" charset="0"/>
                <a:cs typeface="Segoe UI Semilight" panose="020B0402040204020203" pitchFamily="34" charset="0"/>
              </a:rPr>
              <a:t>SceneComponent</a:t>
            </a:r>
            <a:r>
              <a:rPr lang="en-US" sz="2000" dirty="0">
                <a:cs typeface="Segoe UI Semilight" panose="020B0402040204020203" pitchFamily="34" charset="0"/>
              </a:rPr>
              <a:t> </a:t>
            </a:r>
            <a:r>
              <a:rPr lang="en-US" sz="2000" i="1" dirty="0">
                <a:cs typeface="Segoe UI Semilight" panose="020B0402040204020203" pitchFamily="34" charset="0"/>
              </a:rPr>
              <a:t>(e.g. mesh)</a:t>
            </a:r>
          </a:p>
          <a:p>
            <a:pPr lvl="0" defTabSz="914400">
              <a:lnSpc>
                <a:spcPct val="90000"/>
              </a:lnSpc>
              <a:spcBef>
                <a:spcPts val="1000"/>
              </a:spcBef>
              <a:buSzTx/>
              <a:buFont typeface="Arial" panose="020B0604020202020204" pitchFamily="34" charset="0"/>
              <a:buChar char="•"/>
              <a:defRPr/>
            </a:pPr>
            <a:r>
              <a:rPr lang="en-US" sz="2000" dirty="0">
                <a:cs typeface="Segoe UI Semilight" panose="020B0402040204020203" pitchFamily="34" charset="0"/>
              </a:rPr>
              <a:t>GLTF Loader</a:t>
            </a:r>
          </a:p>
          <a:p>
            <a:pPr lvl="0" defTabSz="914400">
              <a:lnSpc>
                <a:spcPct val="90000"/>
              </a:lnSpc>
              <a:spcBef>
                <a:spcPts val="1000"/>
              </a:spcBef>
              <a:buSzTx/>
              <a:buFont typeface="Arial" panose="020B0604020202020204" pitchFamily="34" charset="0"/>
              <a:buChar char="•"/>
              <a:defRPr/>
            </a:pPr>
            <a:r>
              <a:rPr lang="en-US" sz="2000" dirty="0">
                <a:cs typeface="Segoe UI Semilight" panose="020B0402040204020203" pitchFamily="34" charset="0"/>
              </a:rPr>
              <a:t>3D Viewer Control</a:t>
            </a:r>
          </a:p>
          <a:p>
            <a:pPr lvl="0" defTabSz="914400">
              <a:lnSpc>
                <a:spcPct val="90000"/>
              </a:lnSpc>
              <a:spcBef>
                <a:spcPts val="1000"/>
              </a:spcBef>
              <a:buSzTx/>
              <a:buFont typeface="Arial" panose="020B0604020202020204" pitchFamily="34" charset="0"/>
              <a:buChar char="•"/>
              <a:defRPr/>
            </a:pPr>
            <a:r>
              <a:rPr lang="en-US" sz="2000" dirty="0" err="1">
                <a:latin typeface="Consolas" panose="020B0609020204030204" pitchFamily="49" charset="0"/>
                <a:cs typeface="Segoe UI Semilight" panose="020B0402040204020203" pitchFamily="34" charset="0"/>
              </a:rPr>
              <a:t>CompositionRadialGradientBrush</a:t>
            </a:r>
            <a:endParaRPr lang="en-US" sz="2000" dirty="0">
              <a:latin typeface="Consolas" panose="020B0609020204030204" pitchFamily="49" charset="0"/>
              <a:cs typeface="Segoe UI Semilight" panose="020B0402040204020203" pitchFamily="34" charset="0"/>
            </a:endParaRPr>
          </a:p>
        </p:txBody>
      </p:sp>
      <p:pic>
        <p:nvPicPr>
          <p:cNvPr id="3" name="Picture 2">
            <a:extLst>
              <a:ext uri="{FF2B5EF4-FFF2-40B4-BE49-F238E27FC236}">
                <a16:creationId xmlns:a16="http://schemas.microsoft.com/office/drawing/2014/main" id="{42A4AEE5-CCFA-4927-BEF5-1981F75B725B}"/>
              </a:ext>
            </a:extLst>
          </p:cNvPr>
          <p:cNvPicPr>
            <a:picLocks noChangeAspect="1"/>
          </p:cNvPicPr>
          <p:nvPr/>
        </p:nvPicPr>
        <p:blipFill>
          <a:blip r:embed="rId6"/>
          <a:stretch>
            <a:fillRect/>
          </a:stretch>
        </p:blipFill>
        <p:spPr>
          <a:xfrm>
            <a:off x="123988" y="5779252"/>
            <a:ext cx="9862924" cy="355421"/>
          </a:xfrm>
          <a:prstGeom prst="rect">
            <a:avLst/>
          </a:prstGeom>
        </p:spPr>
      </p:pic>
      <p:pic>
        <p:nvPicPr>
          <p:cNvPr id="4" name="Picture 3">
            <a:extLst>
              <a:ext uri="{FF2B5EF4-FFF2-40B4-BE49-F238E27FC236}">
                <a16:creationId xmlns:a16="http://schemas.microsoft.com/office/drawing/2014/main" id="{62C28B2E-AC41-47BC-B787-E5025A228A44}"/>
              </a:ext>
            </a:extLst>
          </p:cNvPr>
          <p:cNvPicPr>
            <a:picLocks noChangeAspect="1"/>
          </p:cNvPicPr>
          <p:nvPr/>
        </p:nvPicPr>
        <p:blipFill rotWithShape="1">
          <a:blip r:embed="rId7"/>
          <a:srcRect r="4141" b="1238"/>
          <a:stretch/>
        </p:blipFill>
        <p:spPr>
          <a:xfrm>
            <a:off x="200192" y="5999201"/>
            <a:ext cx="9786720" cy="630198"/>
          </a:xfrm>
          <a:prstGeom prst="rect">
            <a:avLst/>
          </a:prstGeom>
        </p:spPr>
      </p:pic>
    </p:spTree>
    <p:extLst>
      <p:ext uri="{BB962C8B-B14F-4D97-AF65-F5344CB8AC3E}">
        <p14:creationId xmlns:p14="http://schemas.microsoft.com/office/powerpoint/2010/main" val="1033146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2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35E40D6-E1E1-42EF-92EF-AB91E7E9DAE2}"/>
              </a:ext>
            </a:extLst>
          </p:cNvPr>
          <p:cNvSpPr/>
          <p:nvPr/>
        </p:nvSpPr>
        <p:spPr bwMode="auto">
          <a:xfrm>
            <a:off x="7484165" y="0"/>
            <a:ext cx="4707835" cy="6858000"/>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6"/>
          <p:cNvSpPr>
            <a:spLocks noGrp="1"/>
          </p:cNvSpPr>
          <p:nvPr>
            <p:ph type="title"/>
          </p:nvPr>
        </p:nvSpPr>
        <p:spPr/>
        <p:txBody>
          <a:bodyPr/>
          <a:lstStyle/>
          <a:p>
            <a:r>
              <a:rPr lang="en-US" dirty="0"/>
              <a:t>Layer </a:t>
            </a:r>
            <a:r>
              <a:rPr lang="en-US" dirty="0" err="1"/>
              <a:t>visuel</a:t>
            </a:r>
            <a:r>
              <a:rPr lang="en-US" dirty="0"/>
              <a:t> : </a:t>
            </a:r>
            <a:r>
              <a:rPr lang="en-US" dirty="0" err="1"/>
              <a:t>nouvelles</a:t>
            </a:r>
            <a:r>
              <a:rPr lang="en-US" dirty="0"/>
              <a:t> </a:t>
            </a:r>
            <a:r>
              <a:rPr lang="en-US" dirty="0" err="1"/>
              <a:t>capacités</a:t>
            </a:r>
            <a:endParaRPr lang="en-US" dirty="0"/>
          </a:p>
        </p:txBody>
      </p:sp>
      <p:sp>
        <p:nvSpPr>
          <p:cNvPr id="7" name="Text Placeholder 5">
            <a:extLst>
              <a:ext uri="{FF2B5EF4-FFF2-40B4-BE49-F238E27FC236}">
                <a16:creationId xmlns:a16="http://schemas.microsoft.com/office/drawing/2014/main" id="{F0280234-E79F-4167-93CA-112AA710F4DD}"/>
              </a:ext>
            </a:extLst>
          </p:cNvPr>
          <p:cNvSpPr txBox="1">
            <a:spLocks/>
          </p:cNvSpPr>
          <p:nvPr/>
        </p:nvSpPr>
        <p:spPr>
          <a:xfrm>
            <a:off x="7630513" y="1773040"/>
            <a:ext cx="4865204" cy="1456809"/>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SceneVisual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SceneNode</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SceneComponent</a:t>
            </a: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 </a:t>
            </a:r>
            <a:r>
              <a:rPr kumimoji="0" lang="en-US" sz="2000" b="0" i="1"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(e.g. mesh)</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9" name="Text Placeholder 5">
            <a:extLst>
              <a:ext uri="{FF2B5EF4-FFF2-40B4-BE49-F238E27FC236}">
                <a16:creationId xmlns:a16="http://schemas.microsoft.com/office/drawing/2014/main" id="{FF69C265-BF6E-4EBE-B324-E09207AB5FAB}"/>
              </a:ext>
            </a:extLst>
          </p:cNvPr>
          <p:cNvSpPr txBox="1">
            <a:spLocks/>
          </p:cNvSpPr>
          <p:nvPr/>
        </p:nvSpPr>
        <p:spPr>
          <a:xfrm>
            <a:off x="7630513" y="3745256"/>
            <a:ext cx="6096000" cy="276999"/>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Semilight" panose="020B0402040204020203" pitchFamily="34" charset="0"/>
              </a:rPr>
              <a:t>CompositionRadialGradientBrush</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endParaRPr>
          </a:p>
        </p:txBody>
      </p:sp>
      <p:sp>
        <p:nvSpPr>
          <p:cNvPr id="10" name="Text Placeholder 5">
            <a:extLst>
              <a:ext uri="{FF2B5EF4-FFF2-40B4-BE49-F238E27FC236}">
                <a16:creationId xmlns:a16="http://schemas.microsoft.com/office/drawing/2014/main" id="{C90E0783-2999-4C07-ACEB-604217A14321}"/>
              </a:ext>
            </a:extLst>
          </p:cNvPr>
          <p:cNvSpPr txBox="1">
            <a:spLocks/>
          </p:cNvSpPr>
          <p:nvPr/>
        </p:nvSpPr>
        <p:spPr>
          <a:xfrm>
            <a:off x="7630513" y="4127471"/>
            <a:ext cx="6096000" cy="10874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ParticleEmitterVisual</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ParticleGenerator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rPr>
              <a:t>ParticleBehavior</a:t>
            </a: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Consolas" panose="020B0609020204030204" pitchFamily="49" charset="0"/>
              <a:ea typeface="+mn-ea"/>
              <a:cs typeface="Segoe UI" panose="020B0502040204020203" pitchFamily="34" charset="0"/>
            </a:endParaRPr>
          </a:p>
        </p:txBody>
      </p:sp>
      <p:sp>
        <p:nvSpPr>
          <p:cNvPr id="13" name="Text Placeholder 5">
            <a:extLst>
              <a:ext uri="{FF2B5EF4-FFF2-40B4-BE49-F238E27FC236}">
                <a16:creationId xmlns:a16="http://schemas.microsoft.com/office/drawing/2014/main" id="{C3736492-8E0B-40AE-A8ED-B91E1C3E3007}"/>
              </a:ext>
            </a:extLst>
          </p:cNvPr>
          <p:cNvSpPr txBox="1">
            <a:spLocks/>
          </p:cNvSpPr>
          <p:nvPr/>
        </p:nvSpPr>
        <p:spPr>
          <a:xfrm>
            <a:off x="7630513" y="2966487"/>
            <a:ext cx="4865204" cy="105157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GLTF Loader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Semilight" panose="020B0402040204020203" pitchFamily="34" charset="0"/>
              </a:rPr>
              <a:t>3D Viewer Control</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pic>
        <p:nvPicPr>
          <p:cNvPr id="2" name="TryItAgainSam 2019-03-14 10-46-56">
            <a:hlinkClick r:id="" action="ppaction://media"/>
            <a:extLst>
              <a:ext uri="{FF2B5EF4-FFF2-40B4-BE49-F238E27FC236}">
                <a16:creationId xmlns:a16="http://schemas.microsoft.com/office/drawing/2014/main" id="{A3E00F15-9029-465A-B370-51E1F0D4C4D2}"/>
              </a:ext>
            </a:extLst>
          </p:cNvPr>
          <p:cNvPicPr>
            <a:picLocks noChangeAspect="1"/>
          </p:cNvPicPr>
          <p:nvPr>
            <a:videoFile r:link="rId1"/>
            <p:extLst>
              <p:ext uri="{DAA4B4D4-6D71-4841-9C94-3DE7FCFB9230}">
                <p14:media xmlns:p14="http://schemas.microsoft.com/office/powerpoint/2010/main" r:embed="rId2">
                  <p14:trim st="4051"/>
                </p14:media>
              </p:ext>
            </p:extLst>
          </p:nvPr>
        </p:nvPicPr>
        <p:blipFill>
          <a:blip r:embed="rId5"/>
          <a:stretch>
            <a:fillRect/>
          </a:stretch>
        </p:blipFill>
        <p:spPr>
          <a:xfrm>
            <a:off x="742950" y="1468398"/>
            <a:ext cx="6253369" cy="3439353"/>
          </a:xfrm>
          <a:prstGeom prst="rect">
            <a:avLst/>
          </a:prstGeom>
        </p:spPr>
      </p:pic>
    </p:spTree>
    <p:extLst>
      <p:ext uri="{BB962C8B-B14F-4D97-AF65-F5344CB8AC3E}">
        <p14:creationId xmlns:p14="http://schemas.microsoft.com/office/powerpoint/2010/main" val="764561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5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8ABABF-F9F9-4732-B3BB-9FDC4C232D54}"/>
              </a:ext>
            </a:extLst>
          </p:cNvPr>
          <p:cNvSpPr>
            <a:spLocks noGrp="1"/>
          </p:cNvSpPr>
          <p:nvPr>
            <p:ph type="title"/>
          </p:nvPr>
        </p:nvSpPr>
        <p:spPr>
          <a:xfrm>
            <a:off x="588263" y="585788"/>
            <a:ext cx="3182027" cy="5683250"/>
          </a:xfrm>
          <a:prstGeom prst="rect">
            <a:avLst/>
          </a:prstGeom>
        </p:spPr>
        <p:txBody>
          <a:bodyPr wrap="square" anchor="ctr">
            <a:normAutofit/>
          </a:bodyPr>
          <a:lstStyle/>
          <a:p>
            <a:r>
              <a:rPr lang="fr-CA" dirty="0"/>
              <a:t>Pour aller plus loin</a:t>
            </a:r>
            <a:endParaRPr lang="fr-FR" dirty="0"/>
          </a:p>
        </p:txBody>
      </p:sp>
      <p:sp>
        <p:nvSpPr>
          <p:cNvPr id="3" name="Espace réservé du contenu 2">
            <a:extLst>
              <a:ext uri="{FF2B5EF4-FFF2-40B4-BE49-F238E27FC236}">
                <a16:creationId xmlns:a16="http://schemas.microsoft.com/office/drawing/2014/main" id="{1B6BE4A4-551B-4823-BD7B-6837C53096F9}"/>
              </a:ext>
            </a:extLst>
          </p:cNvPr>
          <p:cNvSpPr>
            <a:spLocks noGrp="1"/>
          </p:cNvSpPr>
          <p:nvPr>
            <p:ph type="body" sz="quarter" idx="11"/>
          </p:nvPr>
        </p:nvSpPr>
        <p:spPr>
          <a:xfrm>
            <a:off x="4941888" y="585788"/>
            <a:ext cx="6667500" cy="5683249"/>
          </a:xfrm>
          <a:prstGeom prst="rect">
            <a:avLst/>
          </a:prstGeom>
        </p:spPr>
        <p:txBody>
          <a:bodyPr wrap="square" anchor="ctr">
            <a:normAutofit/>
          </a:bodyPr>
          <a:lstStyle/>
          <a:p>
            <a:r>
              <a:rPr lang="fr-FR" b="1" dirty="0"/>
              <a:t>BRK3072</a:t>
            </a:r>
            <a:r>
              <a:rPr lang="fr-FR" dirty="0"/>
              <a:t> </a:t>
            </a:r>
            <a:r>
              <a:rPr lang="fr-CA" dirty="0"/>
              <a:t>– </a:t>
            </a:r>
            <a:r>
              <a:rPr lang="en-US" dirty="0"/>
              <a:t>State of the Union: The Windows Presentation Platform </a:t>
            </a:r>
          </a:p>
          <a:p>
            <a:r>
              <a:rPr lang="fr-FR" dirty="0">
                <a:hlinkClick r:id="rId2"/>
              </a:rPr>
              <a:t>https://mybuild.techcommunity.microsoft.com/sessions/77008</a:t>
            </a:r>
            <a:r>
              <a:rPr lang="fr-FR" dirty="0"/>
              <a:t> </a:t>
            </a:r>
          </a:p>
          <a:p>
            <a:endParaRPr lang="fr-FR" dirty="0"/>
          </a:p>
          <a:p>
            <a:r>
              <a:rPr lang="en-US" b="1" dirty="0">
                <a:latin typeface="Segoe UI Emoji" panose="020B0502040204020203" pitchFamily="34" charset="0"/>
                <a:ea typeface="Segoe UI Emoji" panose="020B0502040204020203" pitchFamily="34" charset="0"/>
              </a:rPr>
              <a:t>📜</a:t>
            </a:r>
            <a:r>
              <a:rPr lang="en-US" dirty="0"/>
              <a:t> Developing people-centered experiences with Microsoft 365</a:t>
            </a:r>
          </a:p>
          <a:p>
            <a:r>
              <a:rPr lang="fr-FR" dirty="0">
                <a:hlinkClick r:id="rId3"/>
              </a:rPr>
              <a:t>https://blogs.windows.com/buildingapps/2019/05/06/developing-people-centered-experiences-with-microsoft-365</a:t>
            </a:r>
            <a:endParaRPr lang="fr-FR" dirty="0"/>
          </a:p>
        </p:txBody>
      </p:sp>
    </p:spTree>
    <p:extLst>
      <p:ext uri="{BB962C8B-B14F-4D97-AF65-F5344CB8AC3E}">
        <p14:creationId xmlns:p14="http://schemas.microsoft.com/office/powerpoint/2010/main" val="1677329560"/>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2BE153-9260-4623-8774-E088155E67E5}"/>
              </a:ext>
            </a:extLst>
          </p:cNvPr>
          <p:cNvSpPr>
            <a:spLocks noGrp="1"/>
          </p:cNvSpPr>
          <p:nvPr>
            <p:ph type="title"/>
          </p:nvPr>
        </p:nvSpPr>
        <p:spPr/>
        <p:txBody>
          <a:bodyPr/>
          <a:lstStyle/>
          <a:p>
            <a:r>
              <a:rPr lang="fr-CA" dirty="0"/>
              <a:t>React Native pour Windows v2 (Preview)</a:t>
            </a:r>
            <a:endParaRPr lang="fr-FR" dirty="0"/>
          </a:p>
        </p:txBody>
      </p:sp>
    </p:spTree>
    <p:extLst>
      <p:ext uri="{BB962C8B-B14F-4D97-AF65-F5344CB8AC3E}">
        <p14:creationId xmlns:p14="http://schemas.microsoft.com/office/powerpoint/2010/main" val="3968840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EE08941-6D0A-4CAA-BEA0-B624390F717B}"/>
              </a:ext>
            </a:extLst>
          </p:cNvPr>
          <p:cNvSpPr/>
          <p:nvPr/>
        </p:nvSpPr>
        <p:spPr bwMode="auto">
          <a:xfrm>
            <a:off x="1224518" y="1924170"/>
            <a:ext cx="5061982" cy="2772945"/>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56" name="Rectangle 55">
            <a:extLst>
              <a:ext uri="{FF2B5EF4-FFF2-40B4-BE49-F238E27FC236}">
                <a16:creationId xmlns:a16="http://schemas.microsoft.com/office/drawing/2014/main" id="{547E7A8F-7434-48C6-B282-AD076A21D185}"/>
              </a:ext>
            </a:extLst>
          </p:cNvPr>
          <p:cNvSpPr/>
          <p:nvPr/>
        </p:nvSpPr>
        <p:spPr bwMode="auto">
          <a:xfrm>
            <a:off x="6561910" y="1924170"/>
            <a:ext cx="4407815" cy="2772945"/>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6" name="Rectangle 5">
            <a:extLst>
              <a:ext uri="{FF2B5EF4-FFF2-40B4-BE49-F238E27FC236}">
                <a16:creationId xmlns:a16="http://schemas.microsoft.com/office/drawing/2014/main" id="{F2ED6F87-63FD-4AA5-8F9A-7BB1CB27D414}"/>
              </a:ext>
            </a:extLst>
          </p:cNvPr>
          <p:cNvSpPr/>
          <p:nvPr/>
        </p:nvSpPr>
        <p:spPr bwMode="auto">
          <a:xfrm>
            <a:off x="1224518" y="5036730"/>
            <a:ext cx="9917010" cy="80092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Subsystems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DirectX (Kernel, drivers, device access, …)</a:t>
            </a:r>
          </a:p>
        </p:txBody>
      </p:sp>
      <p:sp>
        <p:nvSpPr>
          <p:cNvPr id="42" name="Rectangle 41">
            <a:extLst>
              <a:ext uri="{FF2B5EF4-FFF2-40B4-BE49-F238E27FC236}">
                <a16:creationId xmlns:a16="http://schemas.microsoft.com/office/drawing/2014/main" id="{2AF8B2F4-FC4A-48A7-8E43-44AF8C56DD0D}"/>
              </a:ext>
            </a:extLst>
          </p:cNvPr>
          <p:cNvSpPr/>
          <p:nvPr/>
        </p:nvSpPr>
        <p:spPr bwMode="auto">
          <a:xfrm>
            <a:off x="6721685" y="2065686"/>
            <a:ext cx="4105634" cy="2495093"/>
          </a:xfrm>
          <a:prstGeom prst="rect">
            <a:avLst/>
          </a:prstGeom>
          <a:solidFill>
            <a:srgbClr val="613B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forms,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WPF,</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others</a:t>
            </a:r>
          </a:p>
        </p:txBody>
      </p:sp>
      <p:sp>
        <p:nvSpPr>
          <p:cNvPr id="43" name="Rectangle 42">
            <a:extLst>
              <a:ext uri="{FF2B5EF4-FFF2-40B4-BE49-F238E27FC236}">
                <a16:creationId xmlns:a16="http://schemas.microsoft.com/office/drawing/2014/main" id="{0353764E-B84F-4A87-B6B7-B9096E3B2E0F}"/>
              </a:ext>
            </a:extLst>
          </p:cNvPr>
          <p:cNvSpPr/>
          <p:nvPr/>
        </p:nvSpPr>
        <p:spPr bwMode="auto">
          <a:xfrm>
            <a:off x="1348231" y="2065688"/>
            <a:ext cx="4791312" cy="2495092"/>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err="1">
                <a:ln>
                  <a:noFill/>
                </a:ln>
                <a:solidFill>
                  <a:srgbClr val="FFFFFF"/>
                </a:solidFill>
                <a:effectLst/>
                <a:uLnTx/>
                <a:uFillTx/>
                <a:latin typeface="Segoe UI Semilight" panose="020B0402040204020203" pitchFamily="34" charset="0"/>
                <a:ea typeface="+mn-ea"/>
                <a:cs typeface="Segoe UI Semilight" panose="020B0402040204020203" pitchFamily="34" charset="0"/>
              </a:rPr>
              <a:t>WinUI</a:t>
            </a: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 3.0 and</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10 inbox</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presentation platform</a:t>
            </a:r>
          </a:p>
        </p:txBody>
      </p:sp>
      <p:sp>
        <p:nvSpPr>
          <p:cNvPr id="50" name="Rectangle 49">
            <a:extLst>
              <a:ext uri="{FF2B5EF4-FFF2-40B4-BE49-F238E27FC236}">
                <a16:creationId xmlns:a16="http://schemas.microsoft.com/office/drawing/2014/main" id="{1E724914-BD44-4431-A841-C86879848440}"/>
              </a:ext>
            </a:extLst>
          </p:cNvPr>
          <p:cNvSpPr/>
          <p:nvPr/>
        </p:nvSpPr>
        <p:spPr bwMode="auto">
          <a:xfrm>
            <a:off x="1127698" y="1443277"/>
            <a:ext cx="10013830" cy="3409831"/>
          </a:xfrm>
          <a:prstGeom prst="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 name="Group 6">
            <a:extLst>
              <a:ext uri="{FF2B5EF4-FFF2-40B4-BE49-F238E27FC236}">
                <a16:creationId xmlns:a16="http://schemas.microsoft.com/office/drawing/2014/main" id="{74CD6A25-C304-41DF-9166-D6DFF91A1E8A}"/>
              </a:ext>
            </a:extLst>
          </p:cNvPr>
          <p:cNvGrpSpPr/>
          <p:nvPr/>
        </p:nvGrpSpPr>
        <p:grpSpPr>
          <a:xfrm>
            <a:off x="5497511" y="1092477"/>
            <a:ext cx="1795692" cy="669166"/>
            <a:chOff x="3777794" y="838203"/>
            <a:chExt cx="1795692" cy="669166"/>
          </a:xfrm>
        </p:grpSpPr>
        <p:sp>
          <p:nvSpPr>
            <p:cNvPr id="51" name="Rectangle 50">
              <a:extLst>
                <a:ext uri="{FF2B5EF4-FFF2-40B4-BE49-F238E27FC236}">
                  <a16:creationId xmlns:a16="http://schemas.microsoft.com/office/drawing/2014/main" id="{9141B8B9-4722-4BD0-BEB3-B2E5EA67257E}"/>
                </a:ext>
              </a:extLst>
            </p:cNvPr>
            <p:cNvSpPr/>
            <p:nvPr/>
          </p:nvSpPr>
          <p:spPr>
            <a:xfrm>
              <a:off x="3777794" y="838203"/>
              <a:ext cx="1795692" cy="669166"/>
            </a:xfrm>
            <a:prstGeom prst="rect">
              <a:avLst/>
            </a:prstGeom>
            <a:solidFill>
              <a:schemeClr val="bg1"/>
            </a:solidFill>
            <a:ln w="38100">
              <a:solidFill>
                <a:schemeClr val="tx1"/>
              </a:solidFill>
            </a:ln>
          </p:spPr>
          <p:txBody>
            <a:bodyPr wrap="square" anchor="ctr">
              <a:noAutofit/>
            </a:bodyPr>
            <a:lstStyle/>
            <a:p>
              <a:pPr marL="0" marR="0" lvl="0" indent="0" algn="r" defTabSz="914048" rtl="0" eaLnBrk="1" fontAlgn="auto" latinLnBrk="0" hangingPunct="1">
                <a:lnSpc>
                  <a:spcPct val="100000"/>
                </a:lnSpc>
                <a:spcBef>
                  <a:spcPts val="0"/>
                </a:spcBef>
                <a:spcAft>
                  <a:spcPts val="588"/>
                </a:spcAft>
                <a:buClrTx/>
                <a:buSzTx/>
                <a:buFontTx/>
                <a:buNone/>
                <a:tabLst/>
                <a:defRPr/>
              </a:pPr>
              <a:endParaRPr kumimoji="0" lang="en-US" sz="1765"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p:txBody>
        </p:sp>
        <p:grpSp>
          <p:nvGrpSpPr>
            <p:cNvPr id="3" name="Group 2">
              <a:extLst>
                <a:ext uri="{FF2B5EF4-FFF2-40B4-BE49-F238E27FC236}">
                  <a16:creationId xmlns:a16="http://schemas.microsoft.com/office/drawing/2014/main" id="{14B1E44B-66F0-4247-8261-A01B9A4A08A7}"/>
                </a:ext>
              </a:extLst>
            </p:cNvPr>
            <p:cNvGrpSpPr/>
            <p:nvPr/>
          </p:nvGrpSpPr>
          <p:grpSpPr>
            <a:xfrm>
              <a:off x="3894044" y="936994"/>
              <a:ext cx="1610615" cy="513840"/>
              <a:chOff x="5956887" y="491904"/>
              <a:chExt cx="1610615" cy="513840"/>
            </a:xfrm>
          </p:grpSpPr>
          <p:sp>
            <p:nvSpPr>
              <p:cNvPr id="2" name="Rectangle 1">
                <a:extLst>
                  <a:ext uri="{FF2B5EF4-FFF2-40B4-BE49-F238E27FC236}">
                    <a16:creationId xmlns:a16="http://schemas.microsoft.com/office/drawing/2014/main" id="{1EE1D537-2BED-4F7C-96C7-581EA5885A91}"/>
                  </a:ext>
                </a:extLst>
              </p:cNvPr>
              <p:cNvSpPr/>
              <p:nvPr/>
            </p:nvSpPr>
            <p:spPr>
              <a:xfrm>
                <a:off x="6470727" y="564158"/>
                <a:ext cx="1096775"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Windows</a:t>
                </a:r>
                <a:endParaRPr kumimoji="0" lang="en-US" sz="1800" b="0" i="0" u="none" strike="noStrike" kern="1200" cap="none" spc="0" normalizeH="0" baseline="0" noProof="0" dirty="0">
                  <a:ln>
                    <a:noFill/>
                  </a:ln>
                  <a:solidFill>
                    <a:srgbClr val="000000"/>
                  </a:solidFill>
                  <a:effectLst/>
                  <a:uLnTx/>
                  <a:uFillTx/>
                  <a:latin typeface="Segoe UI"/>
                  <a:ea typeface="+mn-ea"/>
                  <a:cs typeface="+mn-cs"/>
                </a:endParaRPr>
              </a:p>
            </p:txBody>
          </p:sp>
          <p:pic>
            <p:nvPicPr>
              <p:cNvPr id="18" name="Picture 2" descr="Image result for windows logo">
                <a:hlinkClick r:id="rId3"/>
                <a:extLst>
                  <a:ext uri="{FF2B5EF4-FFF2-40B4-BE49-F238E27FC236}">
                    <a16:creationId xmlns:a16="http://schemas.microsoft.com/office/drawing/2014/main" id="{CD711DB0-CBEA-41ED-BFFB-F8D73A8245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6887" y="491904"/>
                <a:ext cx="513840" cy="513840"/>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3" name="Rectangle 22">
            <a:extLst>
              <a:ext uri="{FF2B5EF4-FFF2-40B4-BE49-F238E27FC236}">
                <a16:creationId xmlns:a16="http://schemas.microsoft.com/office/drawing/2014/main" id="{053E41D0-4A6C-4530-86D6-BA54BD4DCD6D}"/>
              </a:ext>
            </a:extLst>
          </p:cNvPr>
          <p:cNvSpPr/>
          <p:nvPr/>
        </p:nvSpPr>
        <p:spPr>
          <a:xfrm>
            <a:off x="5658391" y="2720222"/>
            <a:ext cx="1538641" cy="646331"/>
          </a:xfrm>
          <a:prstGeom prst="rect">
            <a:avLst/>
          </a:prstGeom>
          <a:solidFill>
            <a:schemeClr val="bg1"/>
          </a:solidFill>
          <a:ln w="28575">
            <a:solidFill>
              <a:srgbClr val="008575"/>
            </a:solidFill>
          </a:ln>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w="0"/>
                <a:solidFill>
                  <a:srgbClr val="008575"/>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&lt; 🏝 /&gt;</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w="0"/>
                <a:solidFill>
                  <a:srgbClr val="008575"/>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XAML Islands</a:t>
            </a:r>
          </a:p>
        </p:txBody>
      </p:sp>
    </p:spTree>
    <p:extLst>
      <p:ext uri="{BB962C8B-B14F-4D97-AF65-F5344CB8AC3E}">
        <p14:creationId xmlns:p14="http://schemas.microsoft.com/office/powerpoint/2010/main" val="726322275"/>
      </p:ext>
    </p:extLst>
  </p:cSld>
  <p:clrMapOvr>
    <a:masterClrMapping/>
  </p:clrMapOvr>
  <mc:AlternateContent xmlns:mc="http://schemas.openxmlformats.org/markup-compatibility/2006" xmlns:p14="http://schemas.microsoft.com/office/powerpoint/2010/main">
    <mc:Choice Requires="p14">
      <p:transition p14:dur="10"/>
    </mc:Choice>
    <mc:Fallback xmlns:a14="http://schemas.microsoft.com/office/drawing/2010/main" xmlns:a16="http://schemas.microsoft.com/office/drawing/2014/main" xmlns="">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EE08941-6D0A-4CAA-BEA0-B624390F717B}"/>
              </a:ext>
            </a:extLst>
          </p:cNvPr>
          <p:cNvSpPr/>
          <p:nvPr/>
        </p:nvSpPr>
        <p:spPr bwMode="auto">
          <a:xfrm>
            <a:off x="522390" y="2884714"/>
            <a:ext cx="4209177" cy="2411115"/>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56" name="Rectangle 55">
            <a:extLst>
              <a:ext uri="{FF2B5EF4-FFF2-40B4-BE49-F238E27FC236}">
                <a16:creationId xmlns:a16="http://schemas.microsoft.com/office/drawing/2014/main" id="{547E7A8F-7434-48C6-B282-AD076A21D185}"/>
              </a:ext>
            </a:extLst>
          </p:cNvPr>
          <p:cNvSpPr/>
          <p:nvPr/>
        </p:nvSpPr>
        <p:spPr bwMode="auto">
          <a:xfrm>
            <a:off x="4918780" y="2884714"/>
            <a:ext cx="3665219" cy="2411115"/>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
        <p:nvSpPr>
          <p:cNvPr id="6" name="Rectangle 5">
            <a:extLst>
              <a:ext uri="{FF2B5EF4-FFF2-40B4-BE49-F238E27FC236}">
                <a16:creationId xmlns:a16="http://schemas.microsoft.com/office/drawing/2014/main" id="{F2ED6F87-63FD-4AA5-8F9A-7BB1CB27D414}"/>
              </a:ext>
            </a:extLst>
          </p:cNvPr>
          <p:cNvSpPr/>
          <p:nvPr/>
        </p:nvSpPr>
        <p:spPr bwMode="auto">
          <a:xfrm>
            <a:off x="425570" y="5729239"/>
            <a:ext cx="8299331" cy="703264"/>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Subsystems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DirectX (Kernel, drivers, device access, …)</a:t>
            </a:r>
          </a:p>
        </p:txBody>
      </p:sp>
      <p:sp>
        <p:nvSpPr>
          <p:cNvPr id="42" name="Rectangle 41">
            <a:extLst>
              <a:ext uri="{FF2B5EF4-FFF2-40B4-BE49-F238E27FC236}">
                <a16:creationId xmlns:a16="http://schemas.microsoft.com/office/drawing/2014/main" id="{2AF8B2F4-FC4A-48A7-8E43-44AF8C56DD0D}"/>
              </a:ext>
            </a:extLst>
          </p:cNvPr>
          <p:cNvSpPr/>
          <p:nvPr/>
        </p:nvSpPr>
        <p:spPr bwMode="auto">
          <a:xfrm>
            <a:off x="5078555" y="3023958"/>
            <a:ext cx="3374815" cy="2153901"/>
          </a:xfrm>
          <a:prstGeom prst="rect">
            <a:avLst/>
          </a:prstGeom>
          <a:solidFill>
            <a:srgbClr val="613B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forms,</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WPF,</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others</a:t>
            </a:r>
          </a:p>
        </p:txBody>
      </p:sp>
      <p:sp>
        <p:nvSpPr>
          <p:cNvPr id="43" name="Rectangle 42">
            <a:extLst>
              <a:ext uri="{FF2B5EF4-FFF2-40B4-BE49-F238E27FC236}">
                <a16:creationId xmlns:a16="http://schemas.microsoft.com/office/drawing/2014/main" id="{0353764E-B84F-4A87-B6B7-B9096E3B2E0F}"/>
              </a:ext>
            </a:extLst>
          </p:cNvPr>
          <p:cNvSpPr/>
          <p:nvPr/>
        </p:nvSpPr>
        <p:spPr bwMode="auto">
          <a:xfrm>
            <a:off x="646103" y="3010035"/>
            <a:ext cx="3938440" cy="2167824"/>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err="1">
                <a:ln>
                  <a:noFill/>
                </a:ln>
                <a:solidFill>
                  <a:srgbClr val="FFFFFF"/>
                </a:solidFill>
                <a:effectLst/>
                <a:uLnTx/>
                <a:uFillTx/>
                <a:latin typeface="Segoe UI Semilight" panose="020B0402040204020203" pitchFamily="34" charset="0"/>
                <a:ea typeface="+mn-ea"/>
                <a:cs typeface="Segoe UI Semilight" panose="020B0402040204020203" pitchFamily="34" charset="0"/>
              </a:rPr>
              <a:t>WinUI</a:t>
            </a: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 3.0 and</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Windows 10 inbox</a:t>
            </a:r>
          </a:p>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presentation platform</a:t>
            </a:r>
          </a:p>
        </p:txBody>
      </p:sp>
      <p:sp>
        <p:nvSpPr>
          <p:cNvPr id="50" name="Rectangle 49">
            <a:extLst>
              <a:ext uri="{FF2B5EF4-FFF2-40B4-BE49-F238E27FC236}">
                <a16:creationId xmlns:a16="http://schemas.microsoft.com/office/drawing/2014/main" id="{1E724914-BD44-4431-A841-C86879848440}"/>
              </a:ext>
            </a:extLst>
          </p:cNvPr>
          <p:cNvSpPr/>
          <p:nvPr/>
        </p:nvSpPr>
        <p:spPr bwMode="auto">
          <a:xfrm>
            <a:off x="425570" y="2531402"/>
            <a:ext cx="8299331" cy="2920420"/>
          </a:xfrm>
          <a:prstGeom prst="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 name="Group 6">
            <a:extLst>
              <a:ext uri="{FF2B5EF4-FFF2-40B4-BE49-F238E27FC236}">
                <a16:creationId xmlns:a16="http://schemas.microsoft.com/office/drawing/2014/main" id="{74CD6A25-C304-41DF-9166-D6DFF91A1E8A}"/>
              </a:ext>
            </a:extLst>
          </p:cNvPr>
          <p:cNvGrpSpPr/>
          <p:nvPr/>
        </p:nvGrpSpPr>
        <p:grpSpPr>
          <a:xfrm>
            <a:off x="3930540" y="2029022"/>
            <a:ext cx="1795692" cy="669166"/>
            <a:chOff x="3777794" y="838203"/>
            <a:chExt cx="1795692" cy="669166"/>
          </a:xfrm>
        </p:grpSpPr>
        <p:sp>
          <p:nvSpPr>
            <p:cNvPr id="51" name="Rectangle 50">
              <a:extLst>
                <a:ext uri="{FF2B5EF4-FFF2-40B4-BE49-F238E27FC236}">
                  <a16:creationId xmlns:a16="http://schemas.microsoft.com/office/drawing/2014/main" id="{9141B8B9-4722-4BD0-BEB3-B2E5EA67257E}"/>
                </a:ext>
              </a:extLst>
            </p:cNvPr>
            <p:cNvSpPr/>
            <p:nvPr/>
          </p:nvSpPr>
          <p:spPr>
            <a:xfrm>
              <a:off x="3777794" y="838203"/>
              <a:ext cx="1795692" cy="669166"/>
            </a:xfrm>
            <a:prstGeom prst="rect">
              <a:avLst/>
            </a:prstGeom>
            <a:solidFill>
              <a:schemeClr val="bg1"/>
            </a:solidFill>
            <a:ln w="38100">
              <a:solidFill>
                <a:schemeClr val="tx1"/>
              </a:solidFill>
            </a:ln>
          </p:spPr>
          <p:txBody>
            <a:bodyPr wrap="square" anchor="ctr">
              <a:noAutofit/>
            </a:bodyPr>
            <a:lstStyle/>
            <a:p>
              <a:pPr marL="0" marR="0" lvl="0" indent="0" algn="r" defTabSz="914048" rtl="0" eaLnBrk="1" fontAlgn="auto" latinLnBrk="0" hangingPunct="1">
                <a:lnSpc>
                  <a:spcPct val="100000"/>
                </a:lnSpc>
                <a:spcBef>
                  <a:spcPts val="0"/>
                </a:spcBef>
                <a:spcAft>
                  <a:spcPts val="588"/>
                </a:spcAft>
                <a:buClrTx/>
                <a:buSzTx/>
                <a:buFontTx/>
                <a:buNone/>
                <a:tabLst/>
                <a:defRPr/>
              </a:pPr>
              <a:endParaRPr kumimoji="0" lang="en-US" sz="1765"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p:txBody>
        </p:sp>
        <p:grpSp>
          <p:nvGrpSpPr>
            <p:cNvPr id="3" name="Group 2">
              <a:extLst>
                <a:ext uri="{FF2B5EF4-FFF2-40B4-BE49-F238E27FC236}">
                  <a16:creationId xmlns:a16="http://schemas.microsoft.com/office/drawing/2014/main" id="{14B1E44B-66F0-4247-8261-A01B9A4A08A7}"/>
                </a:ext>
              </a:extLst>
            </p:cNvPr>
            <p:cNvGrpSpPr/>
            <p:nvPr/>
          </p:nvGrpSpPr>
          <p:grpSpPr>
            <a:xfrm>
              <a:off x="3894044" y="936994"/>
              <a:ext cx="1610615" cy="513840"/>
              <a:chOff x="5956887" y="491904"/>
              <a:chExt cx="1610615" cy="513840"/>
            </a:xfrm>
          </p:grpSpPr>
          <p:sp>
            <p:nvSpPr>
              <p:cNvPr id="2" name="Rectangle 1">
                <a:extLst>
                  <a:ext uri="{FF2B5EF4-FFF2-40B4-BE49-F238E27FC236}">
                    <a16:creationId xmlns:a16="http://schemas.microsoft.com/office/drawing/2014/main" id="{1EE1D537-2BED-4F7C-96C7-581EA5885A91}"/>
                  </a:ext>
                </a:extLst>
              </p:cNvPr>
              <p:cNvSpPr/>
              <p:nvPr/>
            </p:nvSpPr>
            <p:spPr>
              <a:xfrm>
                <a:off x="6470727" y="564158"/>
                <a:ext cx="1096775"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Windows</a:t>
                </a:r>
                <a:endParaRPr kumimoji="0" lang="en-US" sz="1800" b="0" i="0" u="none" strike="noStrike" kern="1200" cap="none" spc="0" normalizeH="0" baseline="0" noProof="0" dirty="0">
                  <a:ln>
                    <a:noFill/>
                  </a:ln>
                  <a:solidFill>
                    <a:srgbClr val="000000"/>
                  </a:solidFill>
                  <a:effectLst/>
                  <a:uLnTx/>
                  <a:uFillTx/>
                  <a:latin typeface="Segoe UI"/>
                  <a:ea typeface="+mn-ea"/>
                  <a:cs typeface="+mn-cs"/>
                </a:endParaRPr>
              </a:p>
            </p:txBody>
          </p:sp>
          <p:pic>
            <p:nvPicPr>
              <p:cNvPr id="18" name="Picture 2" descr="Image result for windows logo">
                <a:hlinkClick r:id="rId3"/>
                <a:extLst>
                  <a:ext uri="{FF2B5EF4-FFF2-40B4-BE49-F238E27FC236}">
                    <a16:creationId xmlns:a16="http://schemas.microsoft.com/office/drawing/2014/main" id="{CD711DB0-CBEA-41ED-BFFB-F8D73A8245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6887" y="491904"/>
                <a:ext cx="513840" cy="513840"/>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3" name="Rectangle 22">
            <a:extLst>
              <a:ext uri="{FF2B5EF4-FFF2-40B4-BE49-F238E27FC236}">
                <a16:creationId xmlns:a16="http://schemas.microsoft.com/office/drawing/2014/main" id="{053E41D0-4A6C-4530-86D6-BA54BD4DCD6D}"/>
              </a:ext>
            </a:extLst>
          </p:cNvPr>
          <p:cNvSpPr/>
          <p:nvPr/>
        </p:nvSpPr>
        <p:spPr>
          <a:xfrm>
            <a:off x="4163656" y="3540247"/>
            <a:ext cx="1259572" cy="584775"/>
          </a:xfrm>
          <a:prstGeom prst="rect">
            <a:avLst/>
          </a:prstGeom>
          <a:solidFill>
            <a:schemeClr val="bg1"/>
          </a:solidFill>
          <a:ln w="28575">
            <a:solidFill>
              <a:srgbClr val="008575"/>
            </a:solidFill>
          </a:ln>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w="0"/>
                <a:solidFill>
                  <a:srgbClr val="008575"/>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&lt; 🏝 /&gt;</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w="0"/>
                <a:solidFill>
                  <a:srgbClr val="008575"/>
                </a:solidFill>
                <a:effectLst>
                  <a:outerShdw blurRad="38100" dist="25400" dir="5400000" algn="ctr" rotWithShape="0">
                    <a:srgbClr val="6E747A">
                      <a:alpha val="43000"/>
                    </a:srgbClr>
                  </a:outerShdw>
                </a:effectLst>
                <a:uLnTx/>
                <a:uFillTx/>
                <a:latin typeface="Segoe UI Emoji" panose="020B0502040204020203" pitchFamily="34" charset="0"/>
                <a:ea typeface="Segoe UI Emoji" panose="020B0502040204020203" pitchFamily="34" charset="0"/>
                <a:cs typeface="+mn-cs"/>
              </a:rPr>
              <a:t>XAML Islands</a:t>
            </a:r>
          </a:p>
        </p:txBody>
      </p:sp>
      <p:pic>
        <p:nvPicPr>
          <p:cNvPr id="16" name="Picture 15" descr="A close up of a device&#10;&#10;Description automatically generated">
            <a:extLst>
              <a:ext uri="{FF2B5EF4-FFF2-40B4-BE49-F238E27FC236}">
                <a16:creationId xmlns:a16="http://schemas.microsoft.com/office/drawing/2014/main" id="{51AEA33C-1A3D-4386-B7DA-36273230873E}"/>
              </a:ext>
            </a:extLst>
          </p:cNvPr>
          <p:cNvPicPr>
            <a:picLocks noChangeAspect="1"/>
          </p:cNvPicPr>
          <p:nvPr/>
        </p:nvPicPr>
        <p:blipFill>
          <a:blip r:embed="rId5"/>
          <a:stretch>
            <a:fillRect/>
          </a:stretch>
        </p:blipFill>
        <p:spPr>
          <a:xfrm>
            <a:off x="9900142" y="3309533"/>
            <a:ext cx="1222361" cy="815489"/>
          </a:xfrm>
          <a:prstGeom prst="rect">
            <a:avLst/>
          </a:prstGeom>
        </p:spPr>
      </p:pic>
      <p:pic>
        <p:nvPicPr>
          <p:cNvPr id="17" name="Picture 16">
            <a:extLst>
              <a:ext uri="{FF2B5EF4-FFF2-40B4-BE49-F238E27FC236}">
                <a16:creationId xmlns:a16="http://schemas.microsoft.com/office/drawing/2014/main" id="{FFAC6832-59F2-4F29-938C-02A1A776EB64}"/>
              </a:ext>
            </a:extLst>
          </p:cNvPr>
          <p:cNvPicPr>
            <a:picLocks noChangeAspect="1"/>
          </p:cNvPicPr>
          <p:nvPr/>
        </p:nvPicPr>
        <p:blipFill>
          <a:blip r:embed="rId6"/>
          <a:stretch>
            <a:fillRect/>
          </a:stretch>
        </p:blipFill>
        <p:spPr>
          <a:xfrm>
            <a:off x="8998994" y="2084982"/>
            <a:ext cx="1057063" cy="1055741"/>
          </a:xfrm>
          <a:prstGeom prst="rect">
            <a:avLst/>
          </a:prstGeom>
        </p:spPr>
      </p:pic>
      <p:pic>
        <p:nvPicPr>
          <p:cNvPr id="19" name="Picture 18">
            <a:extLst>
              <a:ext uri="{FF2B5EF4-FFF2-40B4-BE49-F238E27FC236}">
                <a16:creationId xmlns:a16="http://schemas.microsoft.com/office/drawing/2014/main" id="{E074E024-6AA9-422C-9937-C52EBE183EA0}"/>
              </a:ext>
            </a:extLst>
          </p:cNvPr>
          <p:cNvPicPr>
            <a:picLocks noChangeAspect="1"/>
          </p:cNvPicPr>
          <p:nvPr/>
        </p:nvPicPr>
        <p:blipFill>
          <a:blip r:embed="rId7"/>
          <a:stretch>
            <a:fillRect/>
          </a:stretch>
        </p:blipFill>
        <p:spPr>
          <a:xfrm>
            <a:off x="11019934" y="2128383"/>
            <a:ext cx="710853" cy="871935"/>
          </a:xfrm>
          <a:prstGeom prst="rect">
            <a:avLst/>
          </a:prstGeom>
        </p:spPr>
      </p:pic>
      <p:cxnSp>
        <p:nvCxnSpPr>
          <p:cNvPr id="20" name="Straight Connector 19">
            <a:extLst>
              <a:ext uri="{FF2B5EF4-FFF2-40B4-BE49-F238E27FC236}">
                <a16:creationId xmlns:a16="http://schemas.microsoft.com/office/drawing/2014/main" id="{D9A0C0CC-6952-4B11-BDFA-241211ED74A2}"/>
              </a:ext>
            </a:extLst>
          </p:cNvPr>
          <p:cNvCxnSpPr>
            <a:cxnSpLocks/>
          </p:cNvCxnSpPr>
          <p:nvPr/>
        </p:nvCxnSpPr>
        <p:spPr>
          <a:xfrm>
            <a:off x="316455" y="1781979"/>
            <a:ext cx="11608845" cy="0"/>
          </a:xfrm>
          <a:prstGeom prst="line">
            <a:avLst/>
          </a:prstGeom>
          <a:ln w="38100">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D550EFCD-2A07-4A47-9229-1B908805F2B7}"/>
              </a:ext>
            </a:extLst>
          </p:cNvPr>
          <p:cNvSpPr/>
          <p:nvPr/>
        </p:nvSpPr>
        <p:spPr>
          <a:xfrm>
            <a:off x="3063149" y="980603"/>
            <a:ext cx="845552"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43A5E"/>
                </a:solidFill>
                <a:effectLst/>
                <a:uLnTx/>
                <a:uFillTx/>
                <a:latin typeface="Segoe UI"/>
                <a:ea typeface="Segoe UI" pitchFamily="34" charset="0"/>
                <a:cs typeface="Segoe UI" pitchFamily="34" charset="0"/>
              </a:rPr>
              <a:t>(.NET) </a:t>
            </a:r>
            <a:endParaRPr kumimoji="0" lang="en-US" sz="1765" b="0" i="0" u="none" strike="noStrike" kern="1200" cap="none" spc="0" normalizeH="0" baseline="0" noProof="0" dirty="0">
              <a:ln>
                <a:noFill/>
              </a:ln>
              <a:solidFill>
                <a:srgbClr val="243A5E"/>
              </a:solidFill>
              <a:effectLst/>
              <a:uLnTx/>
              <a:uFillTx/>
              <a:latin typeface="Segoe UI"/>
              <a:ea typeface="+mn-ea"/>
              <a:cs typeface="+mn-cs"/>
            </a:endParaRPr>
          </a:p>
        </p:txBody>
      </p:sp>
      <p:sp>
        <p:nvSpPr>
          <p:cNvPr id="22" name="Rectangle 21">
            <a:extLst>
              <a:ext uri="{FF2B5EF4-FFF2-40B4-BE49-F238E27FC236}">
                <a16:creationId xmlns:a16="http://schemas.microsoft.com/office/drawing/2014/main" id="{85C43C36-5D65-4B86-B3F9-2B435EA8E849}"/>
              </a:ext>
            </a:extLst>
          </p:cNvPr>
          <p:cNvSpPr/>
          <p:nvPr/>
        </p:nvSpPr>
        <p:spPr>
          <a:xfrm>
            <a:off x="2424053" y="545655"/>
            <a:ext cx="2366866" cy="461665"/>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srgbClr val="3498DB"/>
                </a:solidFill>
                <a:effectLst/>
                <a:uLnTx/>
                <a:uFillTx/>
                <a:latin typeface="Segoe UI" panose="020B0502040204020203" pitchFamily="34" charset="0"/>
                <a:ea typeface="+mn-ea"/>
                <a:cs typeface="+mn-cs"/>
              </a:rPr>
              <a:t>Xamarin.Forms</a:t>
            </a:r>
            <a:endParaRPr kumimoji="0" lang="en-US" sz="2400" b="0" i="0" u="none" strike="noStrike" kern="1200" cap="none" spc="0" normalizeH="0" baseline="0" noProof="0" dirty="0">
              <a:ln>
                <a:noFill/>
              </a:ln>
              <a:solidFill>
                <a:srgbClr val="3498DB"/>
              </a:solidFill>
              <a:effectLst/>
              <a:uLnTx/>
              <a:uFillTx/>
              <a:latin typeface="Segoe UI"/>
              <a:ea typeface="+mn-ea"/>
              <a:cs typeface="+mn-cs"/>
            </a:endParaRPr>
          </a:p>
        </p:txBody>
      </p:sp>
      <p:pic>
        <p:nvPicPr>
          <p:cNvPr id="24" name="Picture 4" descr="Image result for Xamarin logo">
            <a:hlinkClick r:id="rId8"/>
            <a:extLst>
              <a:ext uri="{FF2B5EF4-FFF2-40B4-BE49-F238E27FC236}">
                <a16:creationId xmlns:a16="http://schemas.microsoft.com/office/drawing/2014/main" id="{D0082730-4741-42E8-B169-595A0B6FE4B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02997" y="399092"/>
            <a:ext cx="786504" cy="786504"/>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A picture containing object&#10;&#10;Description automatically generated">
            <a:extLst>
              <a:ext uri="{FF2B5EF4-FFF2-40B4-BE49-F238E27FC236}">
                <a16:creationId xmlns:a16="http://schemas.microsoft.com/office/drawing/2014/main" id="{97D5FEA9-F4FF-418B-A1A6-43F351E6B2AB}"/>
              </a:ext>
            </a:extLst>
          </p:cNvPr>
          <p:cNvPicPr>
            <a:picLocks noChangeAspect="1"/>
          </p:cNvPicPr>
          <p:nvPr/>
        </p:nvPicPr>
        <p:blipFill>
          <a:blip r:embed="rId10"/>
          <a:stretch>
            <a:fillRect/>
          </a:stretch>
        </p:blipFill>
        <p:spPr>
          <a:xfrm>
            <a:off x="7401083" y="545655"/>
            <a:ext cx="2889582" cy="470005"/>
          </a:xfrm>
          <a:prstGeom prst="rect">
            <a:avLst/>
          </a:prstGeom>
        </p:spPr>
      </p:pic>
      <p:sp>
        <p:nvSpPr>
          <p:cNvPr id="26" name="Rectangle 25">
            <a:extLst>
              <a:ext uri="{FF2B5EF4-FFF2-40B4-BE49-F238E27FC236}">
                <a16:creationId xmlns:a16="http://schemas.microsoft.com/office/drawing/2014/main" id="{36856AE6-024E-4844-8DC3-00807638F438}"/>
              </a:ext>
            </a:extLst>
          </p:cNvPr>
          <p:cNvSpPr/>
          <p:nvPr/>
        </p:nvSpPr>
        <p:spPr>
          <a:xfrm>
            <a:off x="8053764" y="1013366"/>
            <a:ext cx="1953933" cy="369332"/>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43A5E"/>
                </a:solidFill>
                <a:effectLst/>
                <a:uLnTx/>
                <a:uFillTx/>
                <a:latin typeface="Segoe UI"/>
                <a:ea typeface="Segoe UI" pitchFamily="34" charset="0"/>
                <a:cs typeface="Segoe UI" pitchFamily="34" charset="0"/>
              </a:rPr>
              <a:t>(Web Developer) </a:t>
            </a:r>
            <a:endParaRPr kumimoji="0" lang="en-US" sz="1765" b="0" i="0" u="none" strike="noStrike" kern="1200" cap="none" spc="0" normalizeH="0" baseline="0" noProof="0" dirty="0">
              <a:ln>
                <a:noFill/>
              </a:ln>
              <a:solidFill>
                <a:srgbClr val="243A5E"/>
              </a:solidFill>
              <a:effectLst/>
              <a:uLnTx/>
              <a:uFillTx/>
              <a:latin typeface="Segoe UI"/>
              <a:ea typeface="+mn-ea"/>
              <a:cs typeface="+mn-cs"/>
            </a:endParaRPr>
          </a:p>
        </p:txBody>
      </p:sp>
      <p:grpSp>
        <p:nvGrpSpPr>
          <p:cNvPr id="5" name="Group 4">
            <a:extLst>
              <a:ext uri="{FF2B5EF4-FFF2-40B4-BE49-F238E27FC236}">
                <a16:creationId xmlns:a16="http://schemas.microsoft.com/office/drawing/2014/main" id="{731D8CA9-F1BF-4ED0-9F0A-73C7BCCFE839}"/>
              </a:ext>
            </a:extLst>
          </p:cNvPr>
          <p:cNvGrpSpPr/>
          <p:nvPr/>
        </p:nvGrpSpPr>
        <p:grpSpPr>
          <a:xfrm>
            <a:off x="9556781" y="4563887"/>
            <a:ext cx="1963329" cy="1243719"/>
            <a:chOff x="9542298" y="4478991"/>
            <a:chExt cx="1963329" cy="1243719"/>
          </a:xfrm>
        </p:grpSpPr>
        <p:pic>
          <p:nvPicPr>
            <p:cNvPr id="7171" name="Picture 3" descr="Image result for HTML JS">
              <a:hlinkClick r:id="rId11"/>
              <a:extLst>
                <a:ext uri="{FF2B5EF4-FFF2-40B4-BE49-F238E27FC236}">
                  <a16:creationId xmlns:a16="http://schemas.microsoft.com/office/drawing/2014/main" id="{475BA598-56FB-4DF5-876F-E44B17234554}"/>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t="36878" r="65744"/>
            <a:stretch/>
          </p:blipFill>
          <p:spPr bwMode="auto">
            <a:xfrm>
              <a:off x="10827026" y="4782799"/>
              <a:ext cx="678601" cy="691463"/>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3" descr="Image result for HTML JS">
              <a:hlinkClick r:id="rId11"/>
              <a:extLst>
                <a:ext uri="{FF2B5EF4-FFF2-40B4-BE49-F238E27FC236}">
                  <a16:creationId xmlns:a16="http://schemas.microsoft.com/office/drawing/2014/main" id="{5791B2EA-4AC9-4D92-9893-207C71ACDFE4}"/>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l="34331"/>
            <a:stretch/>
          </p:blipFill>
          <p:spPr bwMode="auto">
            <a:xfrm>
              <a:off x="9542298" y="4627270"/>
              <a:ext cx="1300896" cy="109544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A4A3AC5-C3A0-41F5-8E6B-7653F2D5D0F6}"/>
                </a:ext>
              </a:extLst>
            </p:cNvPr>
            <p:cNvSpPr/>
            <p:nvPr/>
          </p:nvSpPr>
          <p:spPr>
            <a:xfrm>
              <a:off x="10902952" y="4495651"/>
              <a:ext cx="500458" cy="307777"/>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243A5E"/>
                  </a:solidFill>
                  <a:effectLst/>
                  <a:uLnTx/>
                  <a:uFillTx/>
                  <a:latin typeface="Eras Bold ITC" panose="020B0907030504020204" pitchFamily="34" charset="0"/>
                  <a:ea typeface="Segoe UI" pitchFamily="34" charset="0"/>
                  <a:cs typeface="Segoe UI" pitchFamily="34" charset="0"/>
                </a:rPr>
                <a:t>JSX</a:t>
              </a:r>
              <a:endParaRPr kumimoji="0" lang="en-US" sz="1800" b="1" i="0" u="none" strike="noStrike" kern="1200" cap="none" spc="0" normalizeH="0" baseline="0" noProof="0" dirty="0">
                <a:ln>
                  <a:noFill/>
                </a:ln>
                <a:solidFill>
                  <a:srgbClr val="000000"/>
                </a:solidFill>
                <a:effectLst/>
                <a:uLnTx/>
                <a:uFillTx/>
                <a:latin typeface="Eras Bold ITC" panose="020B0907030504020204" pitchFamily="34" charset="0"/>
                <a:ea typeface="+mn-ea"/>
                <a:cs typeface="+mn-cs"/>
              </a:endParaRPr>
            </a:p>
          </p:txBody>
        </p:sp>
        <p:sp>
          <p:nvSpPr>
            <p:cNvPr id="28" name="Rectangle 27">
              <a:extLst>
                <a:ext uri="{FF2B5EF4-FFF2-40B4-BE49-F238E27FC236}">
                  <a16:creationId xmlns:a16="http://schemas.microsoft.com/office/drawing/2014/main" id="{62035CF4-1DDA-4BB9-8D2A-1200470C7F2F}"/>
                </a:ext>
              </a:extLst>
            </p:cNvPr>
            <p:cNvSpPr/>
            <p:nvPr/>
          </p:nvSpPr>
          <p:spPr>
            <a:xfrm>
              <a:off x="9672071" y="4478991"/>
              <a:ext cx="377026" cy="307777"/>
            </a:xfrm>
            <a:prstGeom prst="rect">
              <a:avLst/>
            </a:prstGeom>
            <a:solidFill>
              <a:schemeClr val="bg1"/>
            </a:solidFill>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243A5E"/>
                  </a:solidFill>
                  <a:effectLst/>
                  <a:uLnTx/>
                  <a:uFillTx/>
                  <a:latin typeface="Eras Bold ITC" panose="020B0907030504020204" pitchFamily="34" charset="0"/>
                  <a:ea typeface="Segoe UI" pitchFamily="34" charset="0"/>
                  <a:cs typeface="Segoe UI" pitchFamily="34" charset="0"/>
                </a:rPr>
                <a:t>JS</a:t>
              </a:r>
              <a:endParaRPr kumimoji="0" lang="en-US" sz="1800" b="1" i="0" u="none" strike="noStrike" kern="1200" cap="none" spc="0" normalizeH="0" baseline="0" noProof="0" dirty="0">
                <a:ln>
                  <a:noFill/>
                </a:ln>
                <a:solidFill>
                  <a:srgbClr val="000000"/>
                </a:solidFill>
                <a:effectLst/>
                <a:uLnTx/>
                <a:uFillTx/>
                <a:latin typeface="Eras Bold ITC" panose="020B0907030504020204" pitchFamily="34" charset="0"/>
                <a:ea typeface="+mn-ea"/>
                <a:cs typeface="+mn-cs"/>
              </a:endParaRPr>
            </a:p>
          </p:txBody>
        </p:sp>
        <p:sp>
          <p:nvSpPr>
            <p:cNvPr id="29" name="Rectangle 28">
              <a:extLst>
                <a:ext uri="{FF2B5EF4-FFF2-40B4-BE49-F238E27FC236}">
                  <a16:creationId xmlns:a16="http://schemas.microsoft.com/office/drawing/2014/main" id="{5F20B947-C988-4A6C-86BE-E37AA4C8EB96}"/>
                </a:ext>
              </a:extLst>
            </p:cNvPr>
            <p:cNvSpPr/>
            <p:nvPr/>
          </p:nvSpPr>
          <p:spPr>
            <a:xfrm>
              <a:off x="10232178" y="4714349"/>
              <a:ext cx="503664" cy="307777"/>
            </a:xfrm>
            <a:prstGeom prst="rect">
              <a:avLst/>
            </a:prstGeom>
            <a:solidFill>
              <a:schemeClr val="bg1"/>
            </a:solidFill>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243A5E"/>
                  </a:solidFill>
                  <a:effectLst/>
                  <a:uLnTx/>
                  <a:uFillTx/>
                  <a:latin typeface="Eras Bold ITC" panose="020B0907030504020204" pitchFamily="34" charset="0"/>
                  <a:ea typeface="Segoe UI" pitchFamily="34" charset="0"/>
                  <a:cs typeface="Segoe UI" pitchFamily="34" charset="0"/>
                </a:rPr>
                <a:t>CSS</a:t>
              </a:r>
              <a:endParaRPr kumimoji="0" lang="en-US" sz="1800" b="1" i="0" u="none" strike="noStrike" kern="1200" cap="none" spc="0" normalizeH="0" baseline="0" noProof="0" dirty="0">
                <a:ln>
                  <a:noFill/>
                </a:ln>
                <a:solidFill>
                  <a:srgbClr val="000000"/>
                </a:solidFill>
                <a:effectLst/>
                <a:uLnTx/>
                <a:uFillTx/>
                <a:latin typeface="Eras Bold ITC" panose="020B0907030504020204" pitchFamily="34" charset="0"/>
                <a:ea typeface="+mn-ea"/>
                <a:cs typeface="+mn-cs"/>
              </a:endParaRPr>
            </a:p>
          </p:txBody>
        </p:sp>
      </p:grpSp>
      <p:sp>
        <p:nvSpPr>
          <p:cNvPr id="8" name="ZoneTexte 7">
            <a:extLst>
              <a:ext uri="{FF2B5EF4-FFF2-40B4-BE49-F238E27FC236}">
                <a16:creationId xmlns:a16="http://schemas.microsoft.com/office/drawing/2014/main" id="{0183F487-7FED-4B18-81E8-6B327A32FEBC}"/>
              </a:ext>
            </a:extLst>
          </p:cNvPr>
          <p:cNvSpPr txBox="1"/>
          <p:nvPr/>
        </p:nvSpPr>
        <p:spPr>
          <a:xfrm>
            <a:off x="10498493" y="417662"/>
            <a:ext cx="572273" cy="615553"/>
          </a:xfrm>
          <a:prstGeom prst="rect">
            <a:avLst/>
          </a:prstGeom>
          <a:noFill/>
        </p:spPr>
        <p:txBody>
          <a:bodyPr wrap="none" lIns="0" tIns="0" rIns="0" bIns="0" rtlCol="0">
            <a:spAutoFit/>
          </a:bodyPr>
          <a:lstStyle/>
          <a:p>
            <a:pPr algn="l"/>
            <a:r>
              <a:rPr lang="fr-CA" sz="4000" b="1" dirty="0">
                <a:solidFill>
                  <a:srgbClr val="FF0000"/>
                </a:solidFill>
                <a:effectLst>
                  <a:outerShdw blurRad="38100" dist="38100" dir="2700000" algn="tl">
                    <a:srgbClr val="000000">
                      <a:alpha val="43137"/>
                    </a:srgbClr>
                  </a:outerShdw>
                </a:effectLst>
              </a:rPr>
              <a:t>v2</a:t>
            </a:r>
            <a:endParaRPr lang="fr-FR" sz="1800" b="1" dirty="0" err="1">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640130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par>
                                <p:cTn id="22" presetID="10"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fill="hold"/>
                                        <p:tgtEl>
                                          <p:spTgt spid="8"/>
                                        </p:tgtEl>
                                        <p:attrNameLst>
                                          <p:attrName>ppt_x</p:attrName>
                                        </p:attrNameLst>
                                      </p:cBhvr>
                                      <p:tavLst>
                                        <p:tav tm="0">
                                          <p:val>
                                            <p:strVal val="#ppt_x"/>
                                          </p:val>
                                        </p:tav>
                                        <p:tav tm="100000">
                                          <p:val>
                                            <p:strVal val="#ppt_x"/>
                                          </p:val>
                                        </p:tav>
                                      </p:tavLst>
                                    </p:anim>
                                    <p:anim calcmode="lin" valueType="num">
                                      <p:cBhvr additive="base">
                                        <p:cTn id="3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6" grpId="0"/>
      <p:bldP spid="8"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C70BB-D994-4F61-BF4E-92054F910671}"/>
              </a:ext>
            </a:extLst>
          </p:cNvPr>
          <p:cNvSpPr>
            <a:spLocks noGrp="1"/>
          </p:cNvSpPr>
          <p:nvPr>
            <p:ph type="title"/>
          </p:nvPr>
        </p:nvSpPr>
        <p:spPr>
          <a:xfrm>
            <a:off x="584200" y="231437"/>
            <a:ext cx="11018520" cy="553998"/>
          </a:xfrm>
        </p:spPr>
        <p:txBody>
          <a:bodyPr/>
          <a:lstStyle/>
          <a:p>
            <a:r>
              <a:rPr lang="en-US" dirty="0"/>
              <a:t>Microsoft et React Native</a:t>
            </a:r>
          </a:p>
        </p:txBody>
      </p:sp>
      <p:pic>
        <p:nvPicPr>
          <p:cNvPr id="4" name="Content Placeholder 5">
            <a:extLst>
              <a:ext uri="{FF2B5EF4-FFF2-40B4-BE49-F238E27FC236}">
                <a16:creationId xmlns:a16="http://schemas.microsoft.com/office/drawing/2014/main" id="{F90792FA-E11B-492F-9FDB-5761890452C3}"/>
              </a:ext>
            </a:extLst>
          </p:cNvPr>
          <p:cNvPicPr>
            <a:picLocks noGrp="1" noChangeAspect="1"/>
          </p:cNvPicPr>
          <p:nvPr/>
        </p:nvPicPr>
        <p:blipFill>
          <a:blip r:embed="rId3"/>
          <a:stretch>
            <a:fillRect/>
          </a:stretch>
        </p:blipFill>
        <p:spPr>
          <a:xfrm>
            <a:off x="584200" y="1130300"/>
            <a:ext cx="4420786" cy="2848769"/>
          </a:xfrm>
          <a:prstGeom prst="rect">
            <a:avLst/>
          </a:prstGeom>
          <a:effectLst>
            <a:outerShdw blurRad="63500" sx="102000" sy="102000" algn="ctr" rotWithShape="0">
              <a:prstClr val="black">
                <a:alpha val="20000"/>
              </a:prstClr>
            </a:outerShdw>
          </a:effectLst>
        </p:spPr>
      </p:pic>
      <p:pic>
        <p:nvPicPr>
          <p:cNvPr id="5" name="Content Placeholder 3">
            <a:extLst>
              <a:ext uri="{FF2B5EF4-FFF2-40B4-BE49-F238E27FC236}">
                <a16:creationId xmlns:a16="http://schemas.microsoft.com/office/drawing/2014/main" id="{128B3A58-3562-454A-8DCF-2B14B9EE7216}"/>
              </a:ext>
            </a:extLst>
          </p:cNvPr>
          <p:cNvPicPr>
            <a:picLocks noGrp="1" noChangeAspect="1"/>
          </p:cNvPicPr>
          <p:nvPr/>
        </p:nvPicPr>
        <p:blipFill>
          <a:blip r:embed="rId4"/>
          <a:stretch>
            <a:fillRect/>
          </a:stretch>
        </p:blipFill>
        <p:spPr>
          <a:xfrm>
            <a:off x="584200" y="4098171"/>
            <a:ext cx="4435841" cy="2628900"/>
          </a:xfrm>
          <a:prstGeom prst="rect">
            <a:avLst/>
          </a:prstGeom>
          <a:effectLst>
            <a:outerShdw blurRad="63500" sx="102000" sy="102000" algn="ctr" rotWithShape="0">
              <a:prstClr val="black">
                <a:alpha val="20000"/>
              </a:prstClr>
            </a:outerShdw>
          </a:effectLst>
        </p:spPr>
      </p:pic>
      <p:pic>
        <p:nvPicPr>
          <p:cNvPr id="6" name="Content Placeholder 4" descr="A screenshot of a cell phone&#10;&#10;Description automatically generated">
            <a:extLst>
              <a:ext uri="{FF2B5EF4-FFF2-40B4-BE49-F238E27FC236}">
                <a16:creationId xmlns:a16="http://schemas.microsoft.com/office/drawing/2014/main" id="{37720348-0704-4ED0-B010-864313FB4921}"/>
              </a:ext>
            </a:extLst>
          </p:cNvPr>
          <p:cNvPicPr>
            <a:picLocks noGrp="1" noChangeAspect="1"/>
          </p:cNvPicPr>
          <p:nvPr/>
        </p:nvPicPr>
        <p:blipFill>
          <a:blip r:embed="rId5">
            <a:extLst>
              <a:ext uri="{28A0092B-C50C-407E-A947-70E740481C1C}">
                <a14:useLocalDpi xmlns:a14="http://schemas.microsoft.com/office/drawing/2010/main" val="0"/>
              </a:ext>
            </a:extLst>
          </a:blip>
          <a:stretch>
            <a:fillRect/>
          </a:stretch>
        </p:blipFill>
        <p:spPr>
          <a:xfrm>
            <a:off x="5867234" y="1113671"/>
            <a:ext cx="2446404" cy="4351338"/>
          </a:xfrm>
          <a:prstGeom prst="rect">
            <a:avLst/>
          </a:prstGeom>
          <a:effectLst>
            <a:outerShdw blurRad="63500" sx="102000" sy="102000" algn="ctr" rotWithShape="0">
              <a:prstClr val="black">
                <a:alpha val="20000"/>
              </a:prstClr>
            </a:outerShdw>
          </a:effectLst>
        </p:spPr>
      </p:pic>
      <p:pic>
        <p:nvPicPr>
          <p:cNvPr id="7" name="Content Placeholder 3">
            <a:extLst>
              <a:ext uri="{FF2B5EF4-FFF2-40B4-BE49-F238E27FC236}">
                <a16:creationId xmlns:a16="http://schemas.microsoft.com/office/drawing/2014/main" id="{BA78AFEC-9926-4EA1-90D3-734E232BD9BA}"/>
              </a:ext>
            </a:extLst>
          </p:cNvPr>
          <p:cNvPicPr>
            <a:picLocks noGrp="1" noChangeAspect="1"/>
          </p:cNvPicPr>
          <p:nvPr/>
        </p:nvPicPr>
        <p:blipFill>
          <a:blip r:embed="rId6"/>
          <a:stretch>
            <a:fillRect/>
          </a:stretch>
        </p:blipFill>
        <p:spPr>
          <a:xfrm>
            <a:off x="8865940" y="1113671"/>
            <a:ext cx="2482849" cy="4351338"/>
          </a:xfrm>
          <a:prstGeom prst="rect">
            <a:avLst/>
          </a:prstGeom>
          <a:effectLst>
            <a:outerShdw blurRad="63500" sx="102000" sy="102000" algn="ctr" rotWithShape="0">
              <a:prstClr val="black">
                <a:alpha val="20000"/>
              </a:prstClr>
            </a:outerShdw>
          </a:effectLst>
        </p:spPr>
      </p:pic>
      <p:sp>
        <p:nvSpPr>
          <p:cNvPr id="12" name="TextBox 11">
            <a:extLst>
              <a:ext uri="{FF2B5EF4-FFF2-40B4-BE49-F238E27FC236}">
                <a16:creationId xmlns:a16="http://schemas.microsoft.com/office/drawing/2014/main" id="{65430D4B-7D92-40D3-B8B8-BA2D23D5E089}"/>
              </a:ext>
            </a:extLst>
          </p:cNvPr>
          <p:cNvSpPr txBox="1"/>
          <p:nvPr/>
        </p:nvSpPr>
        <p:spPr>
          <a:xfrm rot="5400000">
            <a:off x="3861373" y="2384166"/>
            <a:ext cx="2848768" cy="307777"/>
          </a:xfrm>
          <a:prstGeom prst="rect">
            <a:avLst/>
          </a:prstGeom>
          <a:noFill/>
        </p:spPr>
        <p:txBody>
          <a:bodyPr wrap="square" lIns="0" tIns="0" rIns="0" bIns="0" rtlCol="0" anchor="ctr">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Windows</a:t>
            </a:r>
          </a:p>
        </p:txBody>
      </p:sp>
      <p:sp>
        <p:nvSpPr>
          <p:cNvPr id="13" name="TextBox 12">
            <a:extLst>
              <a:ext uri="{FF2B5EF4-FFF2-40B4-BE49-F238E27FC236}">
                <a16:creationId xmlns:a16="http://schemas.microsoft.com/office/drawing/2014/main" id="{460F2342-BE51-4131-8878-B3B0D591B315}"/>
              </a:ext>
            </a:extLst>
          </p:cNvPr>
          <p:cNvSpPr txBox="1"/>
          <p:nvPr/>
        </p:nvSpPr>
        <p:spPr>
          <a:xfrm rot="5400000">
            <a:off x="3962145" y="5258734"/>
            <a:ext cx="2628901" cy="307777"/>
          </a:xfrm>
          <a:prstGeom prst="rect">
            <a:avLst/>
          </a:prstGeom>
          <a:noFill/>
        </p:spPr>
        <p:txBody>
          <a:bodyPr wrap="square" lIns="0" tIns="0" rIns="0" bIns="0" rtlCol="0" anchor="ctr">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Web</a:t>
            </a:r>
          </a:p>
        </p:txBody>
      </p:sp>
      <p:sp>
        <p:nvSpPr>
          <p:cNvPr id="14" name="TextBox 13">
            <a:extLst>
              <a:ext uri="{FF2B5EF4-FFF2-40B4-BE49-F238E27FC236}">
                <a16:creationId xmlns:a16="http://schemas.microsoft.com/office/drawing/2014/main" id="{50784038-2F47-4735-ADE5-2E43D419ABA9}"/>
              </a:ext>
            </a:extLst>
          </p:cNvPr>
          <p:cNvSpPr txBox="1"/>
          <p:nvPr/>
        </p:nvSpPr>
        <p:spPr>
          <a:xfrm rot="5400000">
            <a:off x="6348465" y="3152082"/>
            <a:ext cx="4351339" cy="307777"/>
          </a:xfrm>
          <a:prstGeom prst="rect">
            <a:avLst/>
          </a:prstGeom>
          <a:noFill/>
        </p:spPr>
        <p:txBody>
          <a:bodyPr wrap="square" lIns="0" tIns="0" rIns="0" bIns="0" rtlCol="0" anchor="ctr">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iOS</a:t>
            </a:r>
          </a:p>
        </p:txBody>
      </p:sp>
      <p:sp>
        <p:nvSpPr>
          <p:cNvPr id="15" name="TextBox 14">
            <a:extLst>
              <a:ext uri="{FF2B5EF4-FFF2-40B4-BE49-F238E27FC236}">
                <a16:creationId xmlns:a16="http://schemas.microsoft.com/office/drawing/2014/main" id="{3D442CE7-63B5-402A-B456-190CE2A3F66B}"/>
              </a:ext>
            </a:extLst>
          </p:cNvPr>
          <p:cNvSpPr txBox="1"/>
          <p:nvPr/>
        </p:nvSpPr>
        <p:spPr>
          <a:xfrm rot="5400000">
            <a:off x="9338010" y="3152082"/>
            <a:ext cx="4351339" cy="307777"/>
          </a:xfrm>
          <a:prstGeom prst="rect">
            <a:avLst/>
          </a:prstGeom>
          <a:noFill/>
        </p:spPr>
        <p:txBody>
          <a:bodyPr wrap="square" lIns="0" tIns="0" rIns="0" bIns="0" rtlCol="0" anchor="ctr">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Android</a:t>
            </a:r>
          </a:p>
        </p:txBody>
      </p:sp>
      <p:sp>
        <p:nvSpPr>
          <p:cNvPr id="16" name="Rectangle: Rounded Corners 15">
            <a:extLst>
              <a:ext uri="{FF2B5EF4-FFF2-40B4-BE49-F238E27FC236}">
                <a16:creationId xmlns:a16="http://schemas.microsoft.com/office/drawing/2014/main" id="{6E719F6E-D71C-43B4-8DB6-89A2D6B7ABB9}"/>
              </a:ext>
            </a:extLst>
          </p:cNvPr>
          <p:cNvSpPr/>
          <p:nvPr/>
        </p:nvSpPr>
        <p:spPr bwMode="auto">
          <a:xfrm>
            <a:off x="4102100" y="1553028"/>
            <a:ext cx="930641" cy="2345871"/>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Rectangle: Rounded Corners 16">
            <a:extLst>
              <a:ext uri="{FF2B5EF4-FFF2-40B4-BE49-F238E27FC236}">
                <a16:creationId xmlns:a16="http://schemas.microsoft.com/office/drawing/2014/main" id="{E5882ABC-A313-476A-B42A-3B6101A6628B}"/>
              </a:ext>
            </a:extLst>
          </p:cNvPr>
          <p:cNvSpPr/>
          <p:nvPr/>
        </p:nvSpPr>
        <p:spPr bwMode="auto">
          <a:xfrm>
            <a:off x="4128481" y="4399002"/>
            <a:ext cx="930641" cy="2400300"/>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Rectangle: Rounded Corners 17">
            <a:extLst>
              <a:ext uri="{FF2B5EF4-FFF2-40B4-BE49-F238E27FC236}">
                <a16:creationId xmlns:a16="http://schemas.microsoft.com/office/drawing/2014/main" id="{4C342675-1D73-439A-A783-54502FEABC67}"/>
              </a:ext>
            </a:extLst>
          </p:cNvPr>
          <p:cNvSpPr/>
          <p:nvPr/>
        </p:nvSpPr>
        <p:spPr bwMode="auto">
          <a:xfrm>
            <a:off x="5820116" y="3081340"/>
            <a:ext cx="2550130" cy="2400300"/>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Rounded Corners 18">
            <a:extLst>
              <a:ext uri="{FF2B5EF4-FFF2-40B4-BE49-F238E27FC236}">
                <a16:creationId xmlns:a16="http://schemas.microsoft.com/office/drawing/2014/main" id="{4431A0AB-A238-4348-BE0D-01775EA9D01D}"/>
              </a:ext>
            </a:extLst>
          </p:cNvPr>
          <p:cNvSpPr/>
          <p:nvPr/>
        </p:nvSpPr>
        <p:spPr bwMode="auto">
          <a:xfrm>
            <a:off x="8784261" y="3784600"/>
            <a:ext cx="2550129" cy="1782882"/>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1" name="Picture 20" descr="A close up of a logo&#10;&#10;Description automatically generated">
            <a:extLst>
              <a:ext uri="{FF2B5EF4-FFF2-40B4-BE49-F238E27FC236}">
                <a16:creationId xmlns:a16="http://schemas.microsoft.com/office/drawing/2014/main" id="{D759496D-1D21-429A-9F03-199D48A7A59F}"/>
              </a:ext>
            </a:extLst>
          </p:cNvPr>
          <p:cNvPicPr>
            <a:picLocks noChangeAspect="1"/>
          </p:cNvPicPr>
          <p:nvPr/>
        </p:nvPicPr>
        <p:blipFill>
          <a:blip r:embed="rId7">
            <a:duotone>
              <a:prstClr val="black"/>
              <a:schemeClr val="accent1">
                <a:lumMod val="40000"/>
                <a:lumOff val="60000"/>
                <a:tint val="45000"/>
                <a:satMod val="400000"/>
              </a:schemeClr>
            </a:duotone>
          </a:blip>
          <a:stretch>
            <a:fillRect/>
          </a:stretch>
        </p:blipFill>
        <p:spPr>
          <a:xfrm>
            <a:off x="5086665" y="3516337"/>
            <a:ext cx="446102" cy="446102"/>
          </a:xfrm>
          <a:prstGeom prst="rect">
            <a:avLst/>
          </a:prstGeom>
        </p:spPr>
      </p:pic>
      <p:pic>
        <p:nvPicPr>
          <p:cNvPr id="22" name="Picture 21" descr="A close up of a logo&#10;&#10;Description automatically generated">
            <a:extLst>
              <a:ext uri="{FF2B5EF4-FFF2-40B4-BE49-F238E27FC236}">
                <a16:creationId xmlns:a16="http://schemas.microsoft.com/office/drawing/2014/main" id="{0FAE9D8D-A176-4271-8012-0CA293416A64}"/>
              </a:ext>
            </a:extLst>
          </p:cNvPr>
          <p:cNvPicPr>
            <a:picLocks noChangeAspect="1"/>
          </p:cNvPicPr>
          <p:nvPr/>
        </p:nvPicPr>
        <p:blipFill>
          <a:blip r:embed="rId7">
            <a:duotone>
              <a:prstClr val="black"/>
              <a:schemeClr val="accent1">
                <a:lumMod val="40000"/>
                <a:lumOff val="60000"/>
                <a:tint val="45000"/>
                <a:satMod val="400000"/>
              </a:schemeClr>
            </a:duotone>
          </a:blip>
          <a:stretch>
            <a:fillRect/>
          </a:stretch>
        </p:blipFill>
        <p:spPr>
          <a:xfrm>
            <a:off x="5122019" y="6353200"/>
            <a:ext cx="446102" cy="446102"/>
          </a:xfrm>
          <a:prstGeom prst="rect">
            <a:avLst/>
          </a:prstGeom>
        </p:spPr>
      </p:pic>
      <p:pic>
        <p:nvPicPr>
          <p:cNvPr id="23" name="Picture 22" descr="A close up of a logo&#10;&#10;Description automatically generated">
            <a:extLst>
              <a:ext uri="{FF2B5EF4-FFF2-40B4-BE49-F238E27FC236}">
                <a16:creationId xmlns:a16="http://schemas.microsoft.com/office/drawing/2014/main" id="{3E7051CE-A009-4DBC-8428-62C6EF64DC2A}"/>
              </a:ext>
            </a:extLst>
          </p:cNvPr>
          <p:cNvPicPr>
            <a:picLocks noChangeAspect="1"/>
          </p:cNvPicPr>
          <p:nvPr/>
        </p:nvPicPr>
        <p:blipFill>
          <a:blip r:embed="rId7">
            <a:duotone>
              <a:prstClr val="black"/>
              <a:schemeClr val="accent1">
                <a:lumMod val="40000"/>
                <a:lumOff val="60000"/>
                <a:tint val="45000"/>
                <a:satMod val="400000"/>
              </a:schemeClr>
            </a:duotone>
          </a:blip>
          <a:stretch>
            <a:fillRect/>
          </a:stretch>
        </p:blipFill>
        <p:spPr>
          <a:xfrm>
            <a:off x="7727333" y="5545410"/>
            <a:ext cx="446102" cy="446102"/>
          </a:xfrm>
          <a:prstGeom prst="rect">
            <a:avLst/>
          </a:prstGeom>
        </p:spPr>
      </p:pic>
      <p:pic>
        <p:nvPicPr>
          <p:cNvPr id="24" name="Picture 23" descr="A close up of a logo&#10;&#10;Description automatically generated">
            <a:extLst>
              <a:ext uri="{FF2B5EF4-FFF2-40B4-BE49-F238E27FC236}">
                <a16:creationId xmlns:a16="http://schemas.microsoft.com/office/drawing/2014/main" id="{EB0DA9CD-9E72-4CA4-B681-80CECAD29750}"/>
              </a:ext>
            </a:extLst>
          </p:cNvPr>
          <p:cNvPicPr>
            <a:picLocks noChangeAspect="1"/>
          </p:cNvPicPr>
          <p:nvPr/>
        </p:nvPicPr>
        <p:blipFill>
          <a:blip r:embed="rId7">
            <a:duotone>
              <a:prstClr val="black"/>
              <a:schemeClr val="accent1">
                <a:lumMod val="40000"/>
                <a:lumOff val="60000"/>
                <a:tint val="45000"/>
                <a:satMod val="400000"/>
              </a:schemeClr>
            </a:duotone>
          </a:blip>
          <a:stretch>
            <a:fillRect/>
          </a:stretch>
        </p:blipFill>
        <p:spPr>
          <a:xfrm>
            <a:off x="10885077" y="5606109"/>
            <a:ext cx="446102" cy="446102"/>
          </a:xfrm>
          <a:prstGeom prst="rect">
            <a:avLst/>
          </a:prstGeom>
        </p:spPr>
      </p:pic>
    </p:spTree>
    <p:extLst>
      <p:ext uri="{BB962C8B-B14F-4D97-AF65-F5344CB8AC3E}">
        <p14:creationId xmlns:p14="http://schemas.microsoft.com/office/powerpoint/2010/main" val="3903640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heel(1)">
                                      <p:cBhvr>
                                        <p:cTn id="21" dur="1000"/>
                                        <p:tgtEl>
                                          <p:spTgt spid="16"/>
                                        </p:tgtEl>
                                      </p:cBhvr>
                                    </p:animEffect>
                                  </p:childTnLst>
                                </p:cTn>
                              </p:par>
                              <p:par>
                                <p:cTn id="22" presetID="21" presetClass="entr" presetSubtype="1"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heel(1)">
                                      <p:cBhvr>
                                        <p:cTn id="24" dur="1000"/>
                                        <p:tgtEl>
                                          <p:spTgt spid="17"/>
                                        </p:tgtEl>
                                      </p:cBhvr>
                                    </p:animEffect>
                                  </p:childTnLst>
                                </p:cTn>
                              </p:par>
                              <p:par>
                                <p:cTn id="25" presetID="21" presetClass="entr" presetSubtype="1"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heel(1)">
                                      <p:cBhvr>
                                        <p:cTn id="27" dur="1000"/>
                                        <p:tgtEl>
                                          <p:spTgt spid="18"/>
                                        </p:tgtEl>
                                      </p:cBhvr>
                                    </p:animEffect>
                                  </p:childTnLst>
                                </p:cTn>
                              </p:par>
                              <p:par>
                                <p:cTn id="28" presetID="21" presetClass="entr" presetSubtype="1"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heel(1)">
                                      <p:cBhvr>
                                        <p:cTn id="30" dur="1000"/>
                                        <p:tgtEl>
                                          <p:spTgt spid="19"/>
                                        </p:tgtEl>
                                      </p:cBhvr>
                                    </p:animEffect>
                                  </p:childTnLst>
                                </p:cTn>
                              </p:par>
                              <p:par>
                                <p:cTn id="31" presetID="10" presetClass="entr" presetSubtype="0" fill="hold"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10" presetClass="entr" presetSubtype="0" fill="hold"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500"/>
                                        <p:tgtEl>
                                          <p:spTgt spid="22"/>
                                        </p:tgtEl>
                                      </p:cBhvr>
                                    </p:animEffect>
                                  </p:childTnLst>
                                </p:cTn>
                              </p:par>
                              <p:par>
                                <p:cTn id="37" presetID="10"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10"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16" grpId="0" animBg="1"/>
      <p:bldP spid="17" grpId="0" animBg="1"/>
      <p:bldP spid="18" grpId="0" animBg="1"/>
      <p:bldP spid="19"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0C856BB-9D29-4DA9-AD30-A422330A845B}"/>
              </a:ext>
            </a:extLst>
          </p:cNvPr>
          <p:cNvSpPr>
            <a:spLocks noGrp="1"/>
          </p:cNvSpPr>
          <p:nvPr>
            <p:ph type="title"/>
          </p:nvPr>
        </p:nvSpPr>
        <p:spPr/>
        <p:txBody>
          <a:bodyPr/>
          <a:lstStyle/>
          <a:p>
            <a:r>
              <a:rPr lang="fr-CA" dirty="0"/>
              <a:t>Démo</a:t>
            </a:r>
            <a:endParaRPr lang="fr-FR" dirty="0"/>
          </a:p>
        </p:txBody>
      </p:sp>
      <p:sp>
        <p:nvSpPr>
          <p:cNvPr id="3" name="Espace réservé du texte 2">
            <a:extLst>
              <a:ext uri="{FF2B5EF4-FFF2-40B4-BE49-F238E27FC236}">
                <a16:creationId xmlns:a16="http://schemas.microsoft.com/office/drawing/2014/main" id="{63ED74A9-4531-4857-A369-6EF0314A28BD}"/>
              </a:ext>
            </a:extLst>
          </p:cNvPr>
          <p:cNvSpPr>
            <a:spLocks noGrp="1"/>
          </p:cNvSpPr>
          <p:nvPr>
            <p:ph type="body" sz="quarter" idx="12"/>
          </p:nvPr>
        </p:nvSpPr>
        <p:spPr>
          <a:xfrm>
            <a:off x="585215" y="3977319"/>
            <a:ext cx="9485295" cy="338554"/>
          </a:xfrm>
        </p:spPr>
        <p:txBody>
          <a:bodyPr/>
          <a:lstStyle/>
          <a:p>
            <a:r>
              <a:rPr lang="fr-CA" dirty="0"/>
              <a:t>XAML </a:t>
            </a:r>
            <a:r>
              <a:rPr lang="fr-CA" dirty="0" err="1"/>
              <a:t>Islands</a:t>
            </a:r>
            <a:r>
              <a:rPr lang="fr-CA" dirty="0"/>
              <a:t> et React Native, modernisons l’existant !</a:t>
            </a:r>
            <a:endParaRPr lang="en-US" dirty="0"/>
          </a:p>
        </p:txBody>
      </p:sp>
    </p:spTree>
    <p:extLst>
      <p:ext uri="{BB962C8B-B14F-4D97-AF65-F5344CB8AC3E}">
        <p14:creationId xmlns:p14="http://schemas.microsoft.com/office/powerpoint/2010/main" val="2857907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8ABABF-F9F9-4732-B3BB-9FDC4C232D54}"/>
              </a:ext>
            </a:extLst>
          </p:cNvPr>
          <p:cNvSpPr>
            <a:spLocks noGrp="1"/>
          </p:cNvSpPr>
          <p:nvPr>
            <p:ph type="title"/>
          </p:nvPr>
        </p:nvSpPr>
        <p:spPr>
          <a:xfrm>
            <a:off x="588263" y="585788"/>
            <a:ext cx="3182027" cy="5683250"/>
          </a:xfrm>
          <a:prstGeom prst="rect">
            <a:avLst/>
          </a:prstGeom>
        </p:spPr>
        <p:txBody>
          <a:bodyPr wrap="square" anchor="ctr">
            <a:normAutofit/>
          </a:bodyPr>
          <a:lstStyle/>
          <a:p>
            <a:r>
              <a:rPr lang="fr-CA" dirty="0"/>
              <a:t>Pour aller plus loin</a:t>
            </a:r>
            <a:endParaRPr lang="fr-FR" dirty="0"/>
          </a:p>
        </p:txBody>
      </p:sp>
      <p:sp>
        <p:nvSpPr>
          <p:cNvPr id="3" name="Espace réservé du contenu 2">
            <a:extLst>
              <a:ext uri="{FF2B5EF4-FFF2-40B4-BE49-F238E27FC236}">
                <a16:creationId xmlns:a16="http://schemas.microsoft.com/office/drawing/2014/main" id="{1B6BE4A4-551B-4823-BD7B-6837C53096F9}"/>
              </a:ext>
            </a:extLst>
          </p:cNvPr>
          <p:cNvSpPr>
            <a:spLocks noGrp="1"/>
          </p:cNvSpPr>
          <p:nvPr>
            <p:ph type="body" sz="quarter" idx="11"/>
          </p:nvPr>
        </p:nvSpPr>
        <p:spPr>
          <a:xfrm>
            <a:off x="4941888" y="585788"/>
            <a:ext cx="6667500" cy="5683249"/>
          </a:xfrm>
          <a:prstGeom prst="rect">
            <a:avLst/>
          </a:prstGeom>
        </p:spPr>
        <p:txBody>
          <a:bodyPr wrap="square" anchor="ctr">
            <a:normAutofit/>
          </a:bodyPr>
          <a:lstStyle/>
          <a:p>
            <a:r>
              <a:rPr lang="fr-FR" b="1" dirty="0"/>
              <a:t>BRK2034</a:t>
            </a:r>
            <a:r>
              <a:rPr lang="fr-FR" dirty="0"/>
              <a:t> </a:t>
            </a:r>
            <a:r>
              <a:rPr lang="fr-CA" dirty="0"/>
              <a:t>– </a:t>
            </a:r>
            <a:r>
              <a:rPr lang="fr-FR" dirty="0"/>
              <a:t>React Native on Windows</a:t>
            </a:r>
          </a:p>
          <a:p>
            <a:r>
              <a:rPr lang="fr-FR" dirty="0">
                <a:hlinkClick r:id="rId2"/>
              </a:rPr>
              <a:t>https://mybuild.techcommunity.microsoft.com/sessions/77321</a:t>
            </a:r>
            <a:endParaRPr lang="fr-FR" b="1" dirty="0"/>
          </a:p>
          <a:p>
            <a:endParaRPr lang="fr-FR" b="1" dirty="0"/>
          </a:p>
          <a:p>
            <a:r>
              <a:rPr lang="fr-FR" b="1" dirty="0"/>
              <a:t>BRK3071</a:t>
            </a:r>
            <a:r>
              <a:rPr lang="fr-FR" dirty="0"/>
              <a:t> </a:t>
            </a:r>
            <a:r>
              <a:rPr lang="fr-CA" dirty="0"/>
              <a:t>– </a:t>
            </a:r>
            <a:r>
              <a:rPr lang="en-US" dirty="0"/>
              <a:t>React Native: Build rich Windows and mobile applications using JavaScript </a:t>
            </a:r>
          </a:p>
          <a:p>
            <a:r>
              <a:rPr lang="fr-FR" dirty="0">
                <a:hlinkClick r:id="rId3"/>
              </a:rPr>
              <a:t>https://mybuild.techcommunity.microsoft.com/sessions/77007</a:t>
            </a:r>
            <a:endParaRPr lang="fr-FR" dirty="0"/>
          </a:p>
        </p:txBody>
      </p:sp>
    </p:spTree>
    <p:extLst>
      <p:ext uri="{BB962C8B-B14F-4D97-AF65-F5344CB8AC3E}">
        <p14:creationId xmlns:p14="http://schemas.microsoft.com/office/powerpoint/2010/main" val="98392832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0C856BB-9D29-4DA9-AD30-A422330A845B}"/>
              </a:ext>
            </a:extLst>
          </p:cNvPr>
          <p:cNvSpPr>
            <a:spLocks noGrp="1"/>
          </p:cNvSpPr>
          <p:nvPr>
            <p:ph type="title"/>
          </p:nvPr>
        </p:nvSpPr>
        <p:spPr/>
        <p:txBody>
          <a:bodyPr/>
          <a:lstStyle/>
          <a:p>
            <a:r>
              <a:rPr lang="fr-CA" dirty="0"/>
              <a:t>Démo</a:t>
            </a:r>
            <a:endParaRPr lang="fr-FR" dirty="0"/>
          </a:p>
        </p:txBody>
      </p:sp>
      <p:sp>
        <p:nvSpPr>
          <p:cNvPr id="3" name="Espace réservé du texte 2">
            <a:extLst>
              <a:ext uri="{FF2B5EF4-FFF2-40B4-BE49-F238E27FC236}">
                <a16:creationId xmlns:a16="http://schemas.microsoft.com/office/drawing/2014/main" id="{63ED74A9-4531-4857-A369-6EF0314A28BD}"/>
              </a:ext>
            </a:extLst>
          </p:cNvPr>
          <p:cNvSpPr>
            <a:spLocks noGrp="1"/>
          </p:cNvSpPr>
          <p:nvPr>
            <p:ph type="body" sz="quarter" idx="12"/>
          </p:nvPr>
        </p:nvSpPr>
        <p:spPr/>
        <p:txBody>
          <a:bodyPr/>
          <a:lstStyle/>
          <a:p>
            <a:r>
              <a:rPr lang="fr-CA" dirty="0"/>
              <a:t>Windows Terminal 1.0 Preview</a:t>
            </a:r>
            <a:endParaRPr lang="fr-FR" dirty="0"/>
          </a:p>
        </p:txBody>
      </p:sp>
    </p:spTree>
    <p:extLst>
      <p:ext uri="{BB962C8B-B14F-4D97-AF65-F5344CB8AC3E}">
        <p14:creationId xmlns:p14="http://schemas.microsoft.com/office/powerpoint/2010/main" val="1970814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DDE2CC-2F39-41D3-96D0-88384CCA1DB9}"/>
              </a:ext>
            </a:extLst>
          </p:cNvPr>
          <p:cNvSpPr>
            <a:spLocks noGrp="1"/>
          </p:cNvSpPr>
          <p:nvPr>
            <p:ph type="title"/>
          </p:nvPr>
        </p:nvSpPr>
        <p:spPr>
          <a:xfrm>
            <a:off x="585216" y="3035808"/>
            <a:ext cx="9144000" cy="498598"/>
          </a:xfrm>
        </p:spPr>
        <p:txBody>
          <a:bodyPr/>
          <a:lstStyle/>
          <a:p>
            <a:r>
              <a:rPr lang="fr-CA" dirty="0"/>
              <a:t>Conclusion</a:t>
            </a:r>
            <a:endParaRPr lang="fr-FR" dirty="0"/>
          </a:p>
        </p:txBody>
      </p:sp>
    </p:spTree>
    <p:extLst>
      <p:ext uri="{BB962C8B-B14F-4D97-AF65-F5344CB8AC3E}">
        <p14:creationId xmlns:p14="http://schemas.microsoft.com/office/powerpoint/2010/main" val="205713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751CEA-CB23-464F-8415-1324BFAED135}"/>
              </a:ext>
            </a:extLst>
          </p:cNvPr>
          <p:cNvSpPr>
            <a:spLocks noGrp="1"/>
          </p:cNvSpPr>
          <p:nvPr>
            <p:ph type="title"/>
          </p:nvPr>
        </p:nvSpPr>
        <p:spPr/>
        <p:txBody>
          <a:bodyPr/>
          <a:lstStyle/>
          <a:p>
            <a:r>
              <a:rPr lang="fr-CA" dirty="0"/>
              <a:t>Conclusion : de la modernisation à tous les niveaux !</a:t>
            </a:r>
            <a:endParaRPr lang="fr-FR" dirty="0"/>
          </a:p>
        </p:txBody>
      </p:sp>
      <p:sp>
        <p:nvSpPr>
          <p:cNvPr id="3" name="Espace réservé du contenu 2">
            <a:extLst>
              <a:ext uri="{FF2B5EF4-FFF2-40B4-BE49-F238E27FC236}">
                <a16:creationId xmlns:a16="http://schemas.microsoft.com/office/drawing/2014/main" id="{ECAD3881-7D94-4386-A75D-D8F175B724D4}"/>
              </a:ext>
            </a:extLst>
          </p:cNvPr>
          <p:cNvSpPr>
            <a:spLocks noGrp="1"/>
          </p:cNvSpPr>
          <p:nvPr>
            <p:ph sz="quarter" idx="10"/>
          </p:nvPr>
        </p:nvSpPr>
        <p:spPr>
          <a:xfrm>
            <a:off x="584200" y="1435100"/>
            <a:ext cx="11018838" cy="5045529"/>
          </a:xfrm>
        </p:spPr>
        <p:txBody>
          <a:bodyPr>
            <a:normAutofit fontScale="85000" lnSpcReduction="20000"/>
          </a:bodyPr>
          <a:lstStyle/>
          <a:p>
            <a:r>
              <a:rPr lang="fr-CA" dirty="0"/>
              <a:t>Windows Terminal 1.0 </a:t>
            </a:r>
          </a:p>
          <a:p>
            <a:pPr lvl="1"/>
            <a:r>
              <a:rPr lang="fr-CA" dirty="0"/>
              <a:t>Une nouvelle expérience moderne qui fait fi du passé (1903+)</a:t>
            </a:r>
          </a:p>
          <a:p>
            <a:pPr lvl="1"/>
            <a:r>
              <a:rPr lang="fr-CA" dirty="0"/>
              <a:t>Des performances de premier ordre</a:t>
            </a:r>
          </a:p>
          <a:p>
            <a:pPr lvl="1"/>
            <a:r>
              <a:rPr lang="fr-CA" dirty="0"/>
              <a:t>Une distribution repensée, maintenant découplé de Windows 10</a:t>
            </a:r>
          </a:p>
          <a:p>
            <a:pPr lvl="1"/>
            <a:endParaRPr lang="fr-CA" dirty="0"/>
          </a:p>
          <a:p>
            <a:r>
              <a:rPr lang="fr-CA" dirty="0"/>
              <a:t>WSL 2</a:t>
            </a:r>
          </a:p>
          <a:p>
            <a:pPr lvl="1"/>
            <a:r>
              <a:rPr lang="fr-CA" dirty="0"/>
              <a:t>Un véritable noyau Linux au cœur de Windows</a:t>
            </a:r>
          </a:p>
          <a:p>
            <a:pPr lvl="1"/>
            <a:r>
              <a:rPr lang="fr-CA" dirty="0"/>
              <a:t>Des performances de premier ordre : micro-conteneur</a:t>
            </a:r>
          </a:p>
          <a:p>
            <a:pPr lvl="1"/>
            <a:r>
              <a:rPr lang="fr-CA" dirty="0"/>
              <a:t>En Preview courant juin (Insider builds)</a:t>
            </a:r>
          </a:p>
          <a:p>
            <a:pPr lvl="1"/>
            <a:endParaRPr lang="fr-CA" dirty="0"/>
          </a:p>
          <a:p>
            <a:r>
              <a:rPr lang="fr-CA" dirty="0"/>
              <a:t>Universal Windows Platform et Windows </a:t>
            </a:r>
            <a:r>
              <a:rPr lang="fr-CA" dirty="0" err="1"/>
              <a:t>Presentation</a:t>
            </a:r>
            <a:r>
              <a:rPr lang="fr-CA" dirty="0"/>
              <a:t> Platform</a:t>
            </a:r>
          </a:p>
          <a:p>
            <a:pPr lvl="1"/>
            <a:r>
              <a:rPr lang="fr-CA" dirty="0"/>
              <a:t>.NET Core 3.0 va démultiplier les possibilités</a:t>
            </a:r>
          </a:p>
          <a:p>
            <a:pPr lvl="1"/>
            <a:r>
              <a:rPr lang="fr-CA" dirty="0"/>
              <a:t>Une stack UI découplée de Windows 10</a:t>
            </a:r>
          </a:p>
          <a:p>
            <a:pPr lvl="1"/>
            <a:r>
              <a:rPr lang="fr-CA" dirty="0"/>
              <a:t>React Native est supporté nativement dans Windows 10 (1903+)</a:t>
            </a:r>
          </a:p>
          <a:p>
            <a:endParaRPr lang="fr-CA" dirty="0"/>
          </a:p>
          <a:p>
            <a:r>
              <a:rPr lang="fr-CA" dirty="0"/>
              <a:t>Fluent Design : librairies natives pour toutes les plateformes</a:t>
            </a:r>
            <a:endParaRPr lang="fr-FR" dirty="0"/>
          </a:p>
        </p:txBody>
      </p:sp>
    </p:spTree>
    <p:extLst>
      <p:ext uri="{BB962C8B-B14F-4D97-AF65-F5344CB8AC3E}">
        <p14:creationId xmlns:p14="http://schemas.microsoft.com/office/powerpoint/2010/main" val="8484551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500"/>
                                        <p:tgtEl>
                                          <p:spTgt spid="3">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500"/>
                                        <p:tgtEl>
                                          <p:spTgt spid="3">
                                            <p:txEl>
                                              <p:pRg st="7" end="7"/>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8" end="8"/>
                                            </p:txEl>
                                          </p:spTgt>
                                        </p:tgtEl>
                                        <p:attrNameLst>
                                          <p:attrName>style.visibility</p:attrName>
                                        </p:attrNameLst>
                                      </p:cBhvr>
                                      <p:to>
                                        <p:strVal val="visible"/>
                                      </p:to>
                                    </p:set>
                                    <p:animEffect transition="in" filter="fade">
                                      <p:cBhvr>
                                        <p:cTn id="16" dur="500"/>
                                        <p:tgtEl>
                                          <p:spTgt spid="3">
                                            <p:txEl>
                                              <p:pRg st="8" end="8"/>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animEffect transition="in" filter="fade">
                                      <p:cBhvr>
                                        <p:cTn id="21" dur="500"/>
                                        <p:tgtEl>
                                          <p:spTgt spid="3">
                                            <p:txEl>
                                              <p:pRg st="10" end="10"/>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11" end="11"/>
                                            </p:txEl>
                                          </p:spTgt>
                                        </p:tgtEl>
                                        <p:attrNameLst>
                                          <p:attrName>style.visibility</p:attrName>
                                        </p:attrNameLst>
                                      </p:cBhvr>
                                      <p:to>
                                        <p:strVal val="visible"/>
                                      </p:to>
                                    </p:set>
                                    <p:animEffect transition="in" filter="fade">
                                      <p:cBhvr>
                                        <p:cTn id="24" dur="500"/>
                                        <p:tgtEl>
                                          <p:spTgt spid="3">
                                            <p:txEl>
                                              <p:pRg st="11" end="11"/>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animEffect transition="in" filter="fade">
                                      <p:cBhvr>
                                        <p:cTn id="27" dur="500"/>
                                        <p:tgtEl>
                                          <p:spTgt spid="3">
                                            <p:txEl>
                                              <p:pRg st="12" end="12"/>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13" end="13"/>
                                            </p:txEl>
                                          </p:spTgt>
                                        </p:tgtEl>
                                        <p:attrNameLst>
                                          <p:attrName>style.visibility</p:attrName>
                                        </p:attrNameLst>
                                      </p:cBhvr>
                                      <p:to>
                                        <p:strVal val="visible"/>
                                      </p:to>
                                    </p:set>
                                    <p:animEffect transition="in" filter="fade">
                                      <p:cBhvr>
                                        <p:cTn id="30" dur="500"/>
                                        <p:tgtEl>
                                          <p:spTgt spid="3">
                                            <p:txEl>
                                              <p:pRg st="13" end="1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15" end="15"/>
                                            </p:txEl>
                                          </p:spTgt>
                                        </p:tgtEl>
                                        <p:attrNameLst>
                                          <p:attrName>style.visibility</p:attrName>
                                        </p:attrNameLst>
                                      </p:cBhvr>
                                      <p:to>
                                        <p:strVal val="visible"/>
                                      </p:to>
                                    </p:set>
                                    <p:animEffect transition="in" filter="fade">
                                      <p:cBhvr>
                                        <p:cTn id="35"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CDB30AB7-7CA9-4AF4-A380-0BC603F8AECD}"/>
              </a:ext>
            </a:extLst>
          </p:cNvPr>
          <p:cNvSpPr>
            <a:spLocks noGrp="1"/>
          </p:cNvSpPr>
          <p:nvPr>
            <p:ph type="body" sz="quarter" idx="10"/>
          </p:nvPr>
        </p:nvSpPr>
        <p:spPr>
          <a:xfrm>
            <a:off x="4938315" y="2541017"/>
            <a:ext cx="6669658" cy="1772793"/>
          </a:xfrm>
        </p:spPr>
        <p:txBody>
          <a:bodyPr/>
          <a:lstStyle/>
          <a:p>
            <a:pPr algn="ctr"/>
            <a:r>
              <a:rPr lang="fr-CA" b="1" dirty="0"/>
              <a:t>Merci !</a:t>
            </a:r>
          </a:p>
          <a:p>
            <a:pPr algn="ctr"/>
            <a:r>
              <a:rPr lang="fr-CA" b="1" dirty="0">
                <a:effectLst>
                  <a:outerShdw blurRad="38100" dist="38100" dir="2700000" algn="tl">
                    <a:srgbClr val="000000">
                      <a:alpha val="43137"/>
                    </a:srgbClr>
                  </a:outerShdw>
                </a:effectLst>
              </a:rPr>
              <a:t>-</a:t>
            </a:r>
          </a:p>
          <a:p>
            <a:pPr algn="ctr"/>
            <a:r>
              <a:rPr lang="fr-CA" b="1" dirty="0"/>
              <a:t>Questions ?</a:t>
            </a:r>
            <a:endParaRPr lang="fr-FR" b="1" dirty="0"/>
          </a:p>
        </p:txBody>
      </p:sp>
      <p:pic>
        <p:nvPicPr>
          <p:cNvPr id="5" name="Graphique 4">
            <a:extLst>
              <a:ext uri="{FF2B5EF4-FFF2-40B4-BE49-F238E27FC236}">
                <a16:creationId xmlns:a16="http://schemas.microsoft.com/office/drawing/2014/main" id="{393F2BED-430A-4A6A-8976-928F4EC621E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7596" y="2836863"/>
            <a:ext cx="2209800" cy="1181100"/>
          </a:xfrm>
          <a:prstGeom prst="rect">
            <a:avLst/>
          </a:prstGeom>
        </p:spPr>
      </p:pic>
    </p:spTree>
    <p:extLst>
      <p:ext uri="{BB962C8B-B14F-4D97-AF65-F5344CB8AC3E}">
        <p14:creationId xmlns:p14="http://schemas.microsoft.com/office/powerpoint/2010/main" val="1430015321"/>
      </p:ext>
    </p:extLst>
  </p:cSld>
  <p:clrMapOvr>
    <a:masterClrMapping/>
  </p:clrMapOvr>
  <p:transition>
    <p:fad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7661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mage 6" descr="Une image contenant capture d’écran, moniteur&#10;&#10;Description générée automatiquement">
            <a:extLst>
              <a:ext uri="{FF2B5EF4-FFF2-40B4-BE49-F238E27FC236}">
                <a16:creationId xmlns:a16="http://schemas.microsoft.com/office/drawing/2014/main" id="{B0785AAC-5BE5-4780-8692-5E1E3508D3FE}"/>
              </a:ext>
            </a:extLst>
          </p:cNvPr>
          <p:cNvPicPr>
            <a:picLocks noChangeAspect="1"/>
          </p:cNvPicPr>
          <p:nvPr/>
        </p:nvPicPr>
        <p:blipFill>
          <a:blip r:embed="rId2"/>
          <a:stretch>
            <a:fillRect/>
          </a:stretch>
        </p:blipFill>
        <p:spPr>
          <a:xfrm>
            <a:off x="6096000" y="1616528"/>
            <a:ext cx="5682135" cy="3920672"/>
          </a:xfrm>
          <a:prstGeom prst="rect">
            <a:avLst/>
          </a:prstGeom>
          <a:noFill/>
        </p:spPr>
      </p:pic>
      <p:sp>
        <p:nvSpPr>
          <p:cNvPr id="2" name="Titre 1">
            <a:extLst>
              <a:ext uri="{FF2B5EF4-FFF2-40B4-BE49-F238E27FC236}">
                <a16:creationId xmlns:a16="http://schemas.microsoft.com/office/drawing/2014/main" id="{16E492D7-3E18-4D98-8D93-77AAEAAB8FA8}"/>
              </a:ext>
            </a:extLst>
          </p:cNvPr>
          <p:cNvSpPr>
            <a:spLocks noGrp="1"/>
          </p:cNvSpPr>
          <p:nvPr>
            <p:ph type="title"/>
          </p:nvPr>
        </p:nvSpPr>
        <p:spPr>
          <a:xfrm>
            <a:off x="588263" y="457200"/>
            <a:ext cx="11018520" cy="553998"/>
          </a:xfrm>
          <a:prstGeom prst="rect">
            <a:avLst/>
          </a:prstGeom>
        </p:spPr>
        <p:txBody>
          <a:bodyPr wrap="square" anchor="t">
            <a:normAutofit/>
          </a:bodyPr>
          <a:lstStyle/>
          <a:p>
            <a:r>
              <a:rPr lang="fr-CA" dirty="0"/>
              <a:t>Buts – Windows Terminal 1.0</a:t>
            </a:r>
            <a:endParaRPr lang="fr-FR" dirty="0"/>
          </a:p>
        </p:txBody>
      </p:sp>
      <p:sp>
        <p:nvSpPr>
          <p:cNvPr id="3" name="Espace réservé du contenu 2">
            <a:extLst>
              <a:ext uri="{FF2B5EF4-FFF2-40B4-BE49-F238E27FC236}">
                <a16:creationId xmlns:a16="http://schemas.microsoft.com/office/drawing/2014/main" id="{68B138C7-BD72-4C4E-B6C7-66122BFB5353}"/>
              </a:ext>
            </a:extLst>
          </p:cNvPr>
          <p:cNvSpPr>
            <a:spLocks noGrp="1"/>
          </p:cNvSpPr>
          <p:nvPr>
            <p:ph sz="quarter" idx="12"/>
          </p:nvPr>
        </p:nvSpPr>
        <p:spPr>
          <a:xfrm>
            <a:off x="584200" y="1435100"/>
            <a:ext cx="5211763" cy="4833938"/>
          </a:xfrm>
          <a:prstGeom prst="rect">
            <a:avLst/>
          </a:prstGeom>
        </p:spPr>
        <p:txBody>
          <a:bodyPr wrap="square">
            <a:normAutofit/>
          </a:bodyPr>
          <a:lstStyle/>
          <a:p>
            <a:pPr>
              <a:lnSpc>
                <a:spcPct val="90000"/>
              </a:lnSpc>
            </a:pPr>
            <a:r>
              <a:rPr lang="fr-CA" sz="1800" dirty="0"/>
              <a:t>Fonctionnalités</a:t>
            </a:r>
          </a:p>
          <a:p>
            <a:pPr lvl="1">
              <a:lnSpc>
                <a:spcPct val="90000"/>
              </a:lnSpc>
            </a:pPr>
            <a:r>
              <a:rPr lang="fr-CA" sz="1800" dirty="0"/>
              <a:t>Multiples onglets</a:t>
            </a:r>
          </a:p>
          <a:p>
            <a:pPr lvl="1">
              <a:lnSpc>
                <a:spcPct val="90000"/>
              </a:lnSpc>
            </a:pPr>
            <a:r>
              <a:rPr lang="fr-CA" sz="1800" dirty="0"/>
              <a:t>Transparence du fond + effet « </a:t>
            </a:r>
            <a:r>
              <a:rPr lang="fr-CA" sz="1800" dirty="0" err="1"/>
              <a:t>blur</a:t>
            </a:r>
            <a:r>
              <a:rPr lang="fr-CA" sz="1800" dirty="0"/>
              <a:t> »</a:t>
            </a:r>
          </a:p>
          <a:p>
            <a:pPr lvl="1">
              <a:lnSpc>
                <a:spcPct val="90000"/>
              </a:lnSpc>
            </a:pPr>
            <a:r>
              <a:rPr lang="fr-CA" sz="1800" dirty="0"/>
              <a:t>Personnalisation : couleurs/thèmes et styles</a:t>
            </a:r>
          </a:p>
          <a:p>
            <a:pPr lvl="1">
              <a:lnSpc>
                <a:spcPct val="90000"/>
              </a:lnSpc>
            </a:pPr>
            <a:r>
              <a:rPr lang="fr-CA" sz="1800" dirty="0" err="1"/>
              <a:t>Shells</a:t>
            </a:r>
            <a:r>
              <a:rPr lang="fr-CA" sz="1800" dirty="0"/>
              <a:t> locaux et distants</a:t>
            </a:r>
          </a:p>
          <a:p>
            <a:pPr lvl="1">
              <a:lnSpc>
                <a:spcPct val="90000"/>
              </a:lnSpc>
            </a:pPr>
            <a:endParaRPr lang="fr-CA" sz="1800" dirty="0"/>
          </a:p>
          <a:p>
            <a:pPr>
              <a:lnSpc>
                <a:spcPct val="90000"/>
              </a:lnSpc>
            </a:pPr>
            <a:r>
              <a:rPr lang="fr-CA" sz="1800" dirty="0"/>
              <a:t>« </a:t>
            </a:r>
            <a:r>
              <a:rPr lang="fr-CA" sz="1800" dirty="0" err="1"/>
              <a:t>Beautiful</a:t>
            </a:r>
            <a:r>
              <a:rPr lang="fr-CA" sz="1800" dirty="0"/>
              <a:t> Text »</a:t>
            </a:r>
          </a:p>
          <a:p>
            <a:pPr lvl="1">
              <a:lnSpc>
                <a:spcPct val="90000"/>
              </a:lnSpc>
            </a:pPr>
            <a:r>
              <a:rPr lang="fr-CA" sz="1800" dirty="0"/>
              <a:t>Rendu du texte accéléré par le GPU avec </a:t>
            </a:r>
            <a:r>
              <a:rPr lang="fr-CA" sz="1800" dirty="0" err="1"/>
              <a:t>DirectWrite</a:t>
            </a:r>
            <a:r>
              <a:rPr lang="fr-CA" sz="1800" dirty="0"/>
              <a:t>/DirectX</a:t>
            </a:r>
          </a:p>
          <a:p>
            <a:pPr lvl="1">
              <a:lnSpc>
                <a:spcPct val="90000"/>
              </a:lnSpc>
            </a:pPr>
            <a:r>
              <a:rPr lang="fr-CA" sz="1800" dirty="0"/>
              <a:t>Unicode et UTF-8 – CJK, Emojis, </a:t>
            </a:r>
            <a:r>
              <a:rPr lang="fr-CA" sz="1800" dirty="0" err="1"/>
              <a:t>Programming</a:t>
            </a:r>
            <a:r>
              <a:rPr lang="fr-CA" sz="1800" dirty="0"/>
              <a:t> Ligatures</a:t>
            </a:r>
          </a:p>
          <a:p>
            <a:pPr>
              <a:lnSpc>
                <a:spcPct val="90000"/>
              </a:lnSpc>
            </a:pPr>
            <a:endParaRPr lang="fr-CA" sz="1800" dirty="0"/>
          </a:p>
          <a:p>
            <a:pPr>
              <a:lnSpc>
                <a:spcPct val="90000"/>
              </a:lnSpc>
            </a:pPr>
            <a:r>
              <a:rPr lang="fr-CA" sz="1800" b="1" dirty="0"/>
              <a:t>Régulièrement</a:t>
            </a:r>
            <a:r>
              <a:rPr lang="fr-CA" sz="1800" dirty="0"/>
              <a:t> mis à jour via le Microsoft Store</a:t>
            </a:r>
          </a:p>
          <a:p>
            <a:pPr lvl="1">
              <a:lnSpc>
                <a:spcPct val="90000"/>
              </a:lnSpc>
            </a:pPr>
            <a:r>
              <a:rPr lang="fr-CA" sz="1800" dirty="0"/>
              <a:t>Été 2019 : première Preview</a:t>
            </a:r>
          </a:p>
          <a:p>
            <a:pPr lvl="1">
              <a:lnSpc>
                <a:spcPct val="90000"/>
              </a:lnSpc>
            </a:pPr>
            <a:r>
              <a:rPr lang="fr-CA" sz="1800" dirty="0"/>
              <a:t>Hiver 2019 : première version stable</a:t>
            </a:r>
            <a:endParaRPr lang="fr-FR" sz="1800" dirty="0"/>
          </a:p>
        </p:txBody>
      </p:sp>
    </p:spTree>
    <p:extLst>
      <p:ext uri="{BB962C8B-B14F-4D97-AF65-F5344CB8AC3E}">
        <p14:creationId xmlns:p14="http://schemas.microsoft.com/office/powerpoint/2010/main" val="42067305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Effect transition="in" filter="fade">
                                      <p:cBhvr>
                                        <p:cTn id="7" dur="500"/>
                                        <p:tgtEl>
                                          <p:spTgt spid="3">
                                            <p:txEl>
                                              <p:pRg st="6" end="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7" end="7"/>
                                            </p:txEl>
                                          </p:spTgt>
                                        </p:tgtEl>
                                        <p:attrNameLst>
                                          <p:attrName>style.visibility</p:attrName>
                                        </p:attrNameLst>
                                      </p:cBhvr>
                                      <p:to>
                                        <p:strVal val="visible"/>
                                      </p:to>
                                    </p:set>
                                    <p:animEffect transition="in" filter="fade">
                                      <p:cBhvr>
                                        <p:cTn id="10" dur="500"/>
                                        <p:tgtEl>
                                          <p:spTgt spid="3">
                                            <p:txEl>
                                              <p:pRg st="7" end="7"/>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animEffect transition="in" filter="fade">
                                      <p:cBhvr>
                                        <p:cTn id="13" dur="500"/>
                                        <p:tgtEl>
                                          <p:spTgt spid="3">
                                            <p:txEl>
                                              <p:pRg st="8" end="8"/>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10" end="10"/>
                                            </p:txEl>
                                          </p:spTgt>
                                        </p:tgtEl>
                                        <p:attrNameLst>
                                          <p:attrName>style.visibility</p:attrName>
                                        </p:attrNameLst>
                                      </p:cBhvr>
                                      <p:to>
                                        <p:strVal val="visible"/>
                                      </p:to>
                                    </p:set>
                                    <p:animEffect transition="in" filter="fade">
                                      <p:cBhvr>
                                        <p:cTn id="18" dur="500"/>
                                        <p:tgtEl>
                                          <p:spTgt spid="3">
                                            <p:txEl>
                                              <p:pRg st="10" end="10"/>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11" end="11"/>
                                            </p:txEl>
                                          </p:spTgt>
                                        </p:tgtEl>
                                        <p:attrNameLst>
                                          <p:attrName>style.visibility</p:attrName>
                                        </p:attrNameLst>
                                      </p:cBhvr>
                                      <p:to>
                                        <p:strVal val="visible"/>
                                      </p:to>
                                    </p:set>
                                    <p:animEffect transition="in" filter="fade">
                                      <p:cBhvr>
                                        <p:cTn id="21" dur="500"/>
                                        <p:tgtEl>
                                          <p:spTgt spid="3">
                                            <p:txEl>
                                              <p:pRg st="11" end="11"/>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12" end="12"/>
                                            </p:txEl>
                                          </p:spTgt>
                                        </p:tgtEl>
                                        <p:attrNameLst>
                                          <p:attrName>style.visibility</p:attrName>
                                        </p:attrNameLst>
                                      </p:cBhvr>
                                      <p:to>
                                        <p:strVal val="visible"/>
                                      </p:to>
                                    </p:set>
                                    <p:animEffect transition="in" filter="fade">
                                      <p:cBhvr>
                                        <p:cTn id="24"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9-51056_Build 2019 Breakout_White Template">
  <a:themeElements>
    <a:clrScheme name="Build Breakout 2019 Light">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_v02.potx" id="{6A1215B4-E8AF-4C4C-9DBC-DD89B8E4DBA5}" vid="{9E4C4F6C-BFB7-4FB4-B59E-49F56CB9F7D4}"/>
    </a:ext>
  </a:extLst>
</a:theme>
</file>

<file path=ppt/theme/theme2.xml><?xml version="1.0" encoding="utf-8"?>
<a:theme xmlns:a="http://schemas.openxmlformats.org/drawingml/2006/main" name="9-51056_Build 2019 Breakout_Black Template">
  <a:themeElements>
    <a:clrScheme name="Build Breakout 2019 Dark">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_v02.potx" id="{6A1215B4-E8AF-4C4C-9DBC-DD89B8E4DBA5}" vid="{0590984A-B966-4EC1-930A-04DBD2AB862D}"/>
    </a:ext>
  </a:extLst>
</a:theme>
</file>

<file path=ppt/theme/theme3.xml><?xml version="1.0" encoding="utf-8"?>
<a:theme xmlns:a="http://schemas.openxmlformats.org/drawingml/2006/main" name="1_9-51056_Build 2019 Breakout_White Template">
  <a:themeElements>
    <a:clrScheme name="Build Breakout 2019 Light">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F8CBCD3C-F346-4704-9E55-7681191E3DC9}" vid="{9B198E64-13BA-4121-B286-122848D264C2}"/>
    </a:ext>
  </a:extLst>
</a:theme>
</file>

<file path=ppt/theme/theme4.xml><?xml version="1.0" encoding="utf-8"?>
<a:theme xmlns:a="http://schemas.openxmlformats.org/drawingml/2006/main" name="1_9-51056_Build 2019 Breakout_Black Template">
  <a:themeElements>
    <a:clrScheme name="Build Breakout 2019 Dark">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F8CBCD3C-F346-4704-9E55-7681191E3DC9}" vid="{CEB7058B-9FEF-4C03-B560-CC387A7B221C}"/>
    </a:ext>
  </a:extLst>
</a:theme>
</file>

<file path=ppt/theme/theme5.xml><?xml version="1.0" encoding="utf-8"?>
<a:theme xmlns:a="http://schemas.openxmlformats.org/drawingml/2006/main" name="2_9-51056_Build 2019 Breakout_White Template">
  <a:themeElements>
    <a:clrScheme name="Custom 2">
      <a:dk1>
        <a:srgbClr val="000000"/>
      </a:dk1>
      <a:lt1>
        <a:srgbClr val="FFFFFF"/>
      </a:lt1>
      <a:dk2>
        <a:srgbClr val="243A5E"/>
      </a:dk2>
      <a:lt2>
        <a:srgbClr val="E6E6E6"/>
      </a:lt2>
      <a:accent1>
        <a:srgbClr val="0078D4"/>
      </a:accent1>
      <a:accent2>
        <a:srgbClr val="243A5E"/>
      </a:accent2>
      <a:accent3>
        <a:srgbClr val="8661C5"/>
      </a:accent3>
      <a:accent4>
        <a:srgbClr val="3B2E58"/>
      </a:accent4>
      <a:accent5>
        <a:srgbClr val="D83B01"/>
      </a:accent5>
      <a:accent6>
        <a:srgbClr val="FF9349"/>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F8CBCD3C-F346-4704-9E55-7681191E3DC9}" vid="{9B198E64-13BA-4121-B286-122848D264C2}"/>
    </a:ext>
  </a:extLst>
</a:theme>
</file>

<file path=ppt/theme/theme6.xml><?xml version="1.0" encoding="utf-8"?>
<a:theme xmlns:a="http://schemas.openxmlformats.org/drawingml/2006/main" name="5-50203_Microsoft_Ignite_Template">
  <a:themeElements>
    <a:clrScheme name="Microsoft Ignite">
      <a:dk1>
        <a:srgbClr val="1A1A1A"/>
      </a:dk1>
      <a:lt1>
        <a:srgbClr val="FFFFFF"/>
      </a:lt1>
      <a:dk2>
        <a:srgbClr val="0D0D0D"/>
      </a:dk2>
      <a:lt2>
        <a:srgbClr val="E6E6E6"/>
      </a:lt2>
      <a:accent1>
        <a:srgbClr val="0078D4"/>
      </a:accent1>
      <a:accent2>
        <a:srgbClr val="002050"/>
      </a:accent2>
      <a:accent3>
        <a:srgbClr val="D83B01"/>
      </a:accent3>
      <a:accent4>
        <a:srgbClr val="F37521"/>
      </a:accent4>
      <a:accent5>
        <a:srgbClr val="737373"/>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8_16x9_Breakout_Template_v03" id="{F4E7AC97-C3BC-4DAC-B23A-C0D4DABB7CB5}" vid="{F1FB81AB-2433-4475-9273-C3E09225E34D}"/>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e4aa919a-b200-49cb-beca-4c7e0810321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78A2EBC6E34694C80F43E94FCA993B5" ma:contentTypeVersion="14" ma:contentTypeDescription="Create a new document." ma:contentTypeScope="" ma:versionID="1a7ced39ac191f9ec8deffde533b0c1c">
  <xsd:schema xmlns:xsd="http://www.w3.org/2001/XMLSchema" xmlns:xs="http://www.w3.org/2001/XMLSchema" xmlns:p="http://schemas.microsoft.com/office/2006/metadata/properties" xmlns:ns1="http://schemas.microsoft.com/sharepoint/v3" xmlns:ns2="e4aa919a-b200-49cb-beca-4c7e0810321e" xmlns:ns3="06670dda-0291-4061-b6e0-f6c0cb392c51" targetNamespace="http://schemas.microsoft.com/office/2006/metadata/properties" ma:root="true" ma:fieldsID="bedea8c8816a4e5934c808becd103583" ns1:_="" ns2:_="" ns3:_="">
    <xsd:import namespace="http://schemas.microsoft.com/sharepoint/v3"/>
    <xsd:import namespace="e4aa919a-b200-49cb-beca-4c7e0810321e"/>
    <xsd:import namespace="06670dda-0291-4061-b6e0-f6c0cb392c5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Location" minOccurs="0"/>
                <xsd:element ref="ns2:MediaServiceOCR" minOccurs="0"/>
                <xsd:element ref="ns3:SharedWithUsers" minOccurs="0"/>
                <xsd:element ref="ns3:SharedWithDetails" minOccurs="0"/>
                <xsd:element ref="ns2:MediaServiceGenerationTime" minOccurs="0"/>
                <xsd:element ref="ns2:MediaServiceEventHashCod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4aa919a-b200-49cb-beca-4c7e081032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fals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6670dda-0291-4061-b6e0-f6c0cb392c51"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e4aa919a-b200-49cb-beca-4c7e0810321e"/>
  </ds:schemaRefs>
</ds:datastoreItem>
</file>

<file path=customXml/itemProps2.xml><?xml version="1.0" encoding="utf-8"?>
<ds:datastoreItem xmlns:ds="http://schemas.openxmlformats.org/officeDocument/2006/customXml" ds:itemID="{0BB3C309-8520-4616-80FC-2CB10D5B83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4aa919a-b200-49cb-beca-4c7e0810321e"/>
    <ds:schemaRef ds:uri="06670dda-0291-4061-b6e0-f6c0cb392c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1470</TotalTime>
  <Words>4729</Words>
  <Application>Microsoft Office PowerPoint</Application>
  <PresentationFormat>Grand écran</PresentationFormat>
  <Paragraphs>817</Paragraphs>
  <Slides>83</Slides>
  <Notes>55</Notes>
  <HiddenSlides>6</HiddenSlides>
  <MMClips>5</MMClips>
  <ScaleCrop>false</ScaleCrop>
  <HeadingPairs>
    <vt:vector size="6" baseType="variant">
      <vt:variant>
        <vt:lpstr>Polices utilisées</vt:lpstr>
      </vt:variant>
      <vt:variant>
        <vt:i4>11</vt:i4>
      </vt:variant>
      <vt:variant>
        <vt:lpstr>Thème</vt:lpstr>
      </vt:variant>
      <vt:variant>
        <vt:i4>6</vt:i4>
      </vt:variant>
      <vt:variant>
        <vt:lpstr>Titres des diapositives</vt:lpstr>
      </vt:variant>
      <vt:variant>
        <vt:i4>83</vt:i4>
      </vt:variant>
    </vt:vector>
  </HeadingPairs>
  <TitlesOfParts>
    <vt:vector size="100" baseType="lpstr">
      <vt:lpstr>Arial</vt:lpstr>
      <vt:lpstr>Calibri</vt:lpstr>
      <vt:lpstr>Consolas</vt:lpstr>
      <vt:lpstr>Eras Bold ITC</vt:lpstr>
      <vt:lpstr>Segoe UI</vt:lpstr>
      <vt:lpstr>Segoe UI Black</vt:lpstr>
      <vt:lpstr>Segoe UI Emoji</vt:lpstr>
      <vt:lpstr>Segoe UI Semibold</vt:lpstr>
      <vt:lpstr>Segoe UI Semilight</vt:lpstr>
      <vt:lpstr>Segoe UI Symbol</vt:lpstr>
      <vt:lpstr>Wingdings</vt:lpstr>
      <vt:lpstr>9-51056_Build 2019 Breakout_White Template</vt:lpstr>
      <vt:lpstr>9-51056_Build 2019 Breakout_Black Template</vt:lpstr>
      <vt:lpstr>1_9-51056_Build 2019 Breakout_White Template</vt:lpstr>
      <vt:lpstr>1_9-51056_Build 2019 Breakout_Black Template</vt:lpstr>
      <vt:lpstr>2_9-51056_Build 2019 Breakout_White Template</vt:lpstr>
      <vt:lpstr>5-50203_Microsoft_Ignite_Template</vt:lpstr>
      <vt:lpstr>Retour sur le Build 2019 “A journey for Windows developers”</vt:lpstr>
      <vt:lpstr>         @ChristopheLav        https://ca.linkedin.com/in/christophe-lavalle-817ba312b </vt:lpstr>
      <vt:lpstr>Agenda</vt:lpstr>
      <vt:lpstr>Windows Terminal 1.0</vt:lpstr>
      <vt:lpstr>Windows Console</vt:lpstr>
      <vt:lpstr>Mais…</vt:lpstr>
      <vt:lpstr>On repart à neuf !</vt:lpstr>
      <vt:lpstr>Démo</vt:lpstr>
      <vt:lpstr>Buts – Windows Terminal 1.0</vt:lpstr>
      <vt:lpstr>Cascadia Code – nouvelle police (Preview) </vt:lpstr>
      <vt:lpstr>Architecture : Windows Console &amp; Command-Line</vt:lpstr>
      <vt:lpstr>Architecture : Windows Terminal &amp; Command-Line</vt:lpstr>
      <vt:lpstr>Alors ?</vt:lpstr>
      <vt:lpstr>Présentation PowerPoint</vt:lpstr>
      <vt:lpstr>Pour aller plus loin</vt:lpstr>
      <vt:lpstr>Windows Subsystem for Linux (WSL) 2</vt:lpstr>
      <vt:lpstr>Windows Subsystem for Linux (WSL)</vt:lpstr>
      <vt:lpstr>Communauté WSL</vt:lpstr>
      <vt:lpstr>Le top des demandes des utilisateurs</vt:lpstr>
      <vt:lpstr>Annonce…</vt:lpstr>
      <vt:lpstr>Qu’est-ce WSL 2 ?</vt:lpstr>
      <vt:lpstr>Performance du système de fichiers</vt:lpstr>
      <vt:lpstr>Présentation PowerPoint</vt:lpstr>
      <vt:lpstr>Docker dans WSL 2 !</vt:lpstr>
      <vt:lpstr>Un noyau Linux livré avec Windows !</vt:lpstr>
      <vt:lpstr>Présentation PowerPoint</vt:lpstr>
      <vt:lpstr>Aperçu de l’architecture de WSL 2</vt:lpstr>
      <vt:lpstr>Architecture WSL 2</vt:lpstr>
      <vt:lpstr>WSL – fonctionnalités</vt:lpstr>
      <vt:lpstr>Roadmap</vt:lpstr>
      <vt:lpstr>Visual Studio Code Remote</vt:lpstr>
      <vt:lpstr>Démo</vt:lpstr>
      <vt:lpstr>Pour aller plus loin</vt:lpstr>
      <vt:lpstr>Fluent Design – au-delà de Windows</vt:lpstr>
      <vt:lpstr>Présentation PowerPoint</vt:lpstr>
      <vt:lpstr>Des librairies pour toutes les plateformes</vt:lpstr>
      <vt:lpstr>Microsoft utilise UI Fabric</vt:lpstr>
      <vt:lpstr>Fluent ❤ Community</vt:lpstr>
      <vt:lpstr>Le futur : librairies cross-plateformes</vt:lpstr>
      <vt:lpstr>Pour aller plus loin</vt:lpstr>
      <vt:lpstr>UWP, WPP – état d’avancement</vt:lpstr>
      <vt:lpstr>UWP – l’avenir</vt:lpstr>
      <vt:lpstr>Tout le monde est chez soi sur Windows</vt:lpstr>
      <vt:lpstr>Xaml  Desktop</vt:lpstr>
      <vt:lpstr>Présentation PowerPoint</vt:lpstr>
      <vt:lpstr>Présentation PowerPoint</vt:lpstr>
      <vt:lpstr>WinUI : meilleure portée pour les ameliorations UI</vt:lpstr>
      <vt:lpstr>WinUI : les avantages</vt:lpstr>
      <vt:lpstr>Présentation PowerPoint</vt:lpstr>
      <vt:lpstr>Windows 10 presentation platform: Inbox challenge</vt:lpstr>
      <vt:lpstr>Windows 10 presentation platform</vt:lpstr>
      <vt:lpstr>WinUI 3.0</vt:lpstr>
      <vt:lpstr>Layer visuel &amp; fenêtes : nouvelles capacités</vt:lpstr>
      <vt:lpstr>Layer visuel &amp; fenêtes : nouvelles capacités</vt:lpstr>
      <vt:lpstr>[Disponible maintenant] Contrôles WinUI 2.1</vt:lpstr>
      <vt:lpstr>WinUI 2.1 : nouveaux contrôles</vt:lpstr>
      <vt:lpstr>WinUI 2.1 : nouveaux contrôles</vt:lpstr>
      <vt:lpstr>WinUI 2.1 : nouveaux contrôles</vt:lpstr>
      <vt:lpstr>WinUI 2.1 : nouveaux contrôles</vt:lpstr>
      <vt:lpstr>WinUI 2.1 : nouveaux contrôles</vt:lpstr>
      <vt:lpstr>WinUI 2.1 : nouveaux contrôles</vt:lpstr>
      <vt:lpstr>[En développement] WinUI 2.x</vt:lpstr>
      <vt:lpstr>WinUI 2.x : nouveaux contrôles</vt:lpstr>
      <vt:lpstr>WinUI 2.x : nouveaux contrôles</vt:lpstr>
      <vt:lpstr>WinUI 2.x : nouveaux contrôles</vt:lpstr>
      <vt:lpstr>WinUI 2.x : nouveaux contrôles</vt:lpstr>
      <vt:lpstr>WinUI : nouveaux contrôles</vt:lpstr>
      <vt:lpstr>Inbox Windows (WinUI 3.0+)</vt:lpstr>
      <vt:lpstr>Fenêtres : nouvelles capacités</vt:lpstr>
      <vt:lpstr>Layer visuel : nouvelles capacités</vt:lpstr>
      <vt:lpstr>Layer visuel : nouvelles capacités</vt:lpstr>
      <vt:lpstr>Layer visuel : nouvelles capacités</vt:lpstr>
      <vt:lpstr>Pour aller plus loin</vt:lpstr>
      <vt:lpstr>React Native pour Windows v2 (Preview)</vt:lpstr>
      <vt:lpstr>Présentation PowerPoint</vt:lpstr>
      <vt:lpstr>Présentation PowerPoint</vt:lpstr>
      <vt:lpstr>Microsoft et React Native</vt:lpstr>
      <vt:lpstr>Démo</vt:lpstr>
      <vt:lpstr>Pour aller plus loin</vt:lpstr>
      <vt:lpstr>Conclusion</vt:lpstr>
      <vt:lpstr>Conclusion : de la modernisation à tous les niveaux !</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Retour sur le Build 2019 “A journey for Windows developers”</dc:title>
  <dc:creator>Christophe Lavalle</dc:creator>
  <cp:lastModifiedBy>Christophe Lavalle</cp:lastModifiedBy>
  <cp:revision>2</cp:revision>
  <dcterms:created xsi:type="dcterms:W3CDTF">2019-05-29T21:50:25Z</dcterms:created>
  <dcterms:modified xsi:type="dcterms:W3CDTF">2020-07-02T14:39:14Z</dcterms:modified>
</cp:coreProperties>
</file>